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1"/>
  </p:sldMasterIdLst>
  <p:notesMasterIdLst>
    <p:notesMasterId r:id="rId19"/>
  </p:notesMasterIdLst>
  <p:sldIdLst>
    <p:sldId id="256" r:id="rId2"/>
    <p:sldId id="257" r:id="rId3"/>
    <p:sldId id="258" r:id="rId4"/>
    <p:sldId id="259" r:id="rId5"/>
    <p:sldId id="260" r:id="rId6"/>
    <p:sldId id="269" r:id="rId7"/>
    <p:sldId id="261" r:id="rId8"/>
    <p:sldId id="262" r:id="rId9"/>
    <p:sldId id="263" r:id="rId10"/>
    <p:sldId id="264" r:id="rId11"/>
    <p:sldId id="265" r:id="rId12"/>
    <p:sldId id="266" r:id="rId13"/>
    <p:sldId id="270" r:id="rId14"/>
    <p:sldId id="267" r:id="rId15"/>
    <p:sldId id="268" r:id="rId16"/>
    <p:sldId id="271" r:id="rId17"/>
    <p:sldId id="272" r:id="rId18"/>
  </p:sldIdLst>
  <p:sldSz cx="10160000" cy="7620000"/>
  <p:notesSz cx="7620000" cy="10160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526" autoAdjust="0"/>
  </p:normalViewPr>
  <p:slideViewPr>
    <p:cSldViewPr snapToGrid="0" snapToObjects="1">
      <p:cViewPr varScale="1">
        <p:scale>
          <a:sx n="30" d="100"/>
          <a:sy n="30" d="100"/>
        </p:scale>
        <p:origin x="-928" y="-112"/>
      </p:cViewPr>
      <p:guideLst>
        <p:guide orient="horz" pos="2400"/>
        <p:guide pos="320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762000" y="4826000"/>
            <a:ext cx="6096000" cy="45720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760309072"/>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Shape 2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 name="Shape 2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r>
              <a:rPr lang="en-US" sz="1100" kern="1200" dirty="0" smtClean="0">
                <a:solidFill>
                  <a:schemeClr val="tx1"/>
                </a:solidFill>
                <a:latin typeface="+mn-lt"/>
                <a:ea typeface="+mn-ea"/>
                <a:cs typeface="+mn-cs"/>
              </a:rPr>
              <a:t>A common swallow of marshes and open fields, the Tree Swallow is a ready inhabitant of nest boxes.</a:t>
            </a:r>
          </a:p>
          <a:p>
            <a:endParaRPr lang="en-US" sz="1100" kern="1200" dirty="0" smtClean="0">
              <a:solidFill>
                <a:schemeClr val="tx1"/>
              </a:solidFill>
              <a:latin typeface="+mn-lt"/>
              <a:ea typeface="+mn-ea"/>
              <a:cs typeface="+mn-cs"/>
            </a:endParaRPr>
          </a:p>
          <a:p>
            <a:r>
              <a:rPr lang="en-US" sz="1100" kern="1200" dirty="0" smtClean="0">
                <a:solidFill>
                  <a:schemeClr val="tx1"/>
                </a:solidFill>
                <a:latin typeface="+mn-lt"/>
                <a:ea typeface="+mn-ea"/>
                <a:cs typeface="+mn-cs"/>
              </a:rPr>
              <a:t>The Tree Swallow winters farther north than any other American swallow, and it returns to its nesting grounds long before other swallows come back.</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r>
              <a:rPr lang="en-US" sz="1100" kern="1200" dirty="0" smtClean="0">
                <a:solidFill>
                  <a:schemeClr val="tx1"/>
                </a:solidFill>
                <a:latin typeface="+mn-lt"/>
                <a:ea typeface="+mn-ea"/>
                <a:cs typeface="+mn-cs"/>
              </a:rPr>
              <a:t>A tiny, continuously active bird, the Golden-crowned Kinglet is most frequently found in coniferous woods. Despite being barely larger than a hummingbird, the kinglet winters northward to Canada and Alaska.</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r>
              <a:rPr lang="en-US" sz="1100" kern="1200" dirty="0" smtClean="0">
                <a:solidFill>
                  <a:schemeClr val="tx1"/>
                </a:solidFill>
                <a:latin typeface="+mn-lt"/>
                <a:ea typeface="+mn-ea"/>
                <a:cs typeface="+mn-cs"/>
              </a:rPr>
              <a:t>Anna’s Hummingbirds are among the most common hummingbirds along the Pacific Coast, yet they're anything but common in appearance. With their iridescent emerald feathers and sparkling rose-pink throats, they are more like flying jewelry than birds. Though no larger than a </a:t>
            </a:r>
            <a:r>
              <a:rPr lang="en-US" sz="1100" kern="1200" dirty="0" err="1" smtClean="0">
                <a:solidFill>
                  <a:schemeClr val="tx1"/>
                </a:solidFill>
                <a:latin typeface="+mn-lt"/>
                <a:ea typeface="+mn-ea"/>
                <a:cs typeface="+mn-cs"/>
              </a:rPr>
              <a:t>ping-pong</a:t>
            </a:r>
            <a:r>
              <a:rPr lang="en-US" sz="1100" kern="1200" dirty="0" smtClean="0">
                <a:solidFill>
                  <a:schemeClr val="tx1"/>
                </a:solidFill>
                <a:latin typeface="+mn-lt"/>
                <a:ea typeface="+mn-ea"/>
                <a:cs typeface="+mn-cs"/>
              </a:rPr>
              <a:t> ball and no heavier than a nickel, Anna’s Hummingbirds make a strong impression. In their thrilling courtship displays, males climb up to 130 feet into the air and then swoop to the ground with a curious burst of noise that they produce through their tail feathers.</a:t>
            </a:r>
          </a:p>
          <a:p>
            <a:endParaRPr lang="en-US" sz="1100" kern="1200" dirty="0" smtClean="0">
              <a:solidFill>
                <a:schemeClr val="tx1"/>
              </a:solidFill>
              <a:latin typeface="+mn-lt"/>
              <a:ea typeface="+mn-ea"/>
              <a:cs typeface="+mn-cs"/>
            </a:endParaRPr>
          </a:p>
          <a:p>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r>
              <a:rPr lang="en-US" sz="1100" kern="1200" dirty="0" smtClean="0">
                <a:solidFill>
                  <a:schemeClr val="tx1"/>
                </a:solidFill>
                <a:latin typeface="+mn-lt"/>
                <a:ea typeface="+mn-ea"/>
                <a:cs typeface="+mn-cs"/>
              </a:rPr>
              <a:t>the Townsend's Warbler nests in coniferous forests from Alaska to Oregon. It winters in two distinct areas: in a narrow strip along the Pacific Coast, and in Mexico and Central America.</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270000" y="762000"/>
            <a:ext cx="5080000" cy="3810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7" name="Shape 117"/>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r>
              <a:rPr lang="en-US" sz="1100" kern="1200" dirty="0" smtClean="0">
                <a:solidFill>
                  <a:schemeClr val="tx1"/>
                </a:solidFill>
                <a:latin typeface="+mn-lt"/>
                <a:ea typeface="+mn-ea"/>
                <a:cs typeface="+mn-cs"/>
              </a:rPr>
              <a:t>Flocks of tiny Pine Siskins may monopolize your thistle feeder one winter and be absent the next. This nomadic finch ranges widely and erratically across the continent each winter in response to seed crops. Better suited to clinging to branch tips than to hopping along the ground, these brown-streaked acrobats flash yellow wing markings as they flutter while feeding or as they explode into flight. Flocks are gregarious, and you may hear their insistent wheezy twitters before you see them.</a:t>
            </a:r>
          </a:p>
          <a:p>
            <a:endParaRPr lang="en-US" sz="1100" kern="1200" dirty="0" smtClean="0">
              <a:solidFill>
                <a:schemeClr val="tx1"/>
              </a:solidFill>
              <a:latin typeface="+mn-lt"/>
              <a:ea typeface="+mn-ea"/>
              <a:cs typeface="+mn-cs"/>
            </a:endParaRPr>
          </a:p>
          <a:p>
            <a:r>
              <a:rPr lang="en-US" sz="1100" b="1" kern="1200" dirty="0" smtClean="0">
                <a:solidFill>
                  <a:schemeClr val="tx1"/>
                </a:solidFill>
                <a:latin typeface="+mn-lt"/>
                <a:ea typeface="+mn-ea"/>
                <a:cs typeface="+mn-cs"/>
              </a:rPr>
              <a:t>Behavior</a:t>
            </a:r>
          </a:p>
          <a:p>
            <a:r>
              <a:rPr lang="en-US" sz="1100" b="0" kern="1200" dirty="0" smtClean="0">
                <a:solidFill>
                  <a:schemeClr val="tx1"/>
                </a:solidFill>
                <a:latin typeface="+mn-lt"/>
                <a:ea typeface="+mn-ea"/>
                <a:cs typeface="+mn-cs"/>
              </a:rPr>
              <a:t>Pine Siskins often visit feeders in winter (particularly for thistle or </a:t>
            </a:r>
            <a:r>
              <a:rPr lang="en-US" sz="1100" b="0" kern="1200" dirty="0" err="1" smtClean="0">
                <a:solidFill>
                  <a:schemeClr val="tx1"/>
                </a:solidFill>
                <a:latin typeface="+mn-lt"/>
                <a:ea typeface="+mn-ea"/>
                <a:cs typeface="+mn-cs"/>
              </a:rPr>
              <a:t>nyjer</a:t>
            </a:r>
            <a:r>
              <a:rPr lang="en-US" sz="1100" b="0" kern="1200" dirty="0" smtClean="0">
                <a:solidFill>
                  <a:schemeClr val="tx1"/>
                </a:solidFill>
                <a:latin typeface="+mn-lt"/>
                <a:ea typeface="+mn-ea"/>
                <a:cs typeface="+mn-cs"/>
              </a:rPr>
              <a:t> seed) or cling to branch tips of pines and other conifers, sometimes hanging upside down to pick at seeds below them. They are gregarious, foraging in tight flocks and twittering incessantly to each other, even during their undulating flight.</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Shape 31"/>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 name="Shape 32"/>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Shape 3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 name="Shape 3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9" name="Shape 4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kern="1200" dirty="0" smtClean="0">
                <a:solidFill>
                  <a:schemeClr val="tx1"/>
                </a:solidFill>
                <a:latin typeface="+mn-lt"/>
                <a:ea typeface="+mn-ea"/>
                <a:cs typeface="+mn-cs"/>
              </a:rPr>
              <a:t>		Color Pattern </a:t>
            </a:r>
            <a:r>
              <a:rPr lang="en-US" sz="1100" b="0" kern="1200" dirty="0" smtClean="0">
                <a:solidFill>
                  <a:schemeClr val="tx1"/>
                </a:solidFill>
                <a:latin typeface="+mn-lt"/>
                <a:ea typeface="+mn-ea"/>
                <a:cs typeface="+mn-cs"/>
              </a:rPr>
              <a:t>Male Red-winged Blackbirds are hard to mistake. They're an even glossy black with red-and-yellow shoulder badges. Females are crisply streaked and dark brownish overall, paler on the breast and often show a whitish eyebrow. </a:t>
            </a:r>
          </a:p>
          <a:p>
            <a:r>
              <a:rPr lang="en-US" sz="1100" b="1" kern="1200" dirty="0" smtClean="0">
                <a:solidFill>
                  <a:schemeClr val="tx1"/>
                </a:solidFill>
                <a:latin typeface="+mn-lt"/>
                <a:ea typeface="+mn-ea"/>
                <a:cs typeface="+mn-cs"/>
              </a:rPr>
              <a:t>		Behavior </a:t>
            </a:r>
            <a:r>
              <a:rPr lang="en-US" sz="1100" b="0" kern="1200" dirty="0" smtClean="0">
                <a:solidFill>
                  <a:schemeClr val="tx1"/>
                </a:solidFill>
                <a:latin typeface="+mn-lt"/>
                <a:ea typeface="+mn-ea"/>
                <a:cs typeface="+mn-cs"/>
              </a:rPr>
              <a:t>Male Red-winged Blackbirds do everything they can to get noticed, sitting on high perches and belting out their </a:t>
            </a:r>
            <a:r>
              <a:rPr lang="en-US" sz="1100" b="0" i="1" kern="1200" dirty="0" smtClean="0">
                <a:solidFill>
                  <a:schemeClr val="tx1"/>
                </a:solidFill>
                <a:latin typeface="+mn-lt"/>
                <a:ea typeface="+mn-ea"/>
                <a:cs typeface="+mn-cs"/>
              </a:rPr>
              <a:t>conk-la-</a:t>
            </a:r>
            <a:r>
              <a:rPr lang="en-US" sz="1100" b="0" i="1" kern="1200" dirty="0" err="1" smtClean="0">
                <a:solidFill>
                  <a:schemeClr val="tx1"/>
                </a:solidFill>
                <a:latin typeface="+mn-lt"/>
                <a:ea typeface="+mn-ea"/>
                <a:cs typeface="+mn-cs"/>
              </a:rPr>
              <a:t>ree</a:t>
            </a:r>
            <a:r>
              <a:rPr lang="en-US" sz="1100" b="0" i="1" kern="1200" dirty="0" smtClean="0">
                <a:solidFill>
                  <a:schemeClr val="tx1"/>
                </a:solidFill>
                <a:latin typeface="+mn-lt"/>
                <a:ea typeface="+mn-ea"/>
                <a:cs typeface="+mn-cs"/>
              </a:rPr>
              <a:t>!</a:t>
            </a:r>
            <a:r>
              <a:rPr lang="en-US" sz="1100" b="0" i="0" kern="1200" dirty="0" smtClean="0">
                <a:solidFill>
                  <a:schemeClr val="tx1"/>
                </a:solidFill>
                <a:latin typeface="+mn-lt"/>
                <a:ea typeface="+mn-ea"/>
                <a:cs typeface="+mn-cs"/>
              </a:rPr>
              <a:t> song all day long. Females stay lower, skulking through vegetation for food and quietly weaving together their remarkable nests. In winter Red-winged Blackbirds gather in huge flocks to eat grains with other blackbird species and starlings.</a:t>
            </a:r>
            <a:endParaRPr lang="en-US" dirty="0"/>
          </a:p>
        </p:txBody>
      </p:sp>
    </p:spTree>
    <p:extLst>
      <p:ext uri="{BB962C8B-B14F-4D97-AF65-F5344CB8AC3E}">
        <p14:creationId xmlns:p14="http://schemas.microsoft.com/office/powerpoint/2010/main" val="424735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r>
              <a:rPr lang="en-US" sz="1100" kern="1200" dirty="0" smtClean="0">
                <a:solidFill>
                  <a:schemeClr val="tx1"/>
                </a:solidFill>
                <a:latin typeface="+mn-lt"/>
                <a:ea typeface="+mn-ea"/>
                <a:cs typeface="+mn-cs"/>
              </a:rPr>
              <a:t>		Varied Thrushes hop on the ground or low in shrubs and trees. They eat mainly insects and other arthropods in the summer and switch to nuts and fruit in fall and winter. On breeding territories, male Varied Thrushes sit on exposed perches to sing their haunting, trilling songs.</a:t>
            </a:r>
          </a:p>
          <a:p>
            <a:r>
              <a:rPr lang="en-US" sz="1100" b="1" kern="1200" dirty="0" smtClean="0">
                <a:solidFill>
                  <a:schemeClr val="tx1"/>
                </a:solidFill>
                <a:latin typeface="+mn-lt"/>
                <a:ea typeface="+mn-ea"/>
                <a:cs typeface="+mn-cs"/>
              </a:rPr>
              <a:t>		Habitat </a:t>
            </a:r>
            <a:r>
              <a:rPr lang="en-US" sz="1100" b="0" kern="1200" dirty="0" smtClean="0">
                <a:solidFill>
                  <a:schemeClr val="tx1"/>
                </a:solidFill>
                <a:latin typeface="+mn-lt"/>
                <a:ea typeface="+mn-ea"/>
                <a:cs typeface="+mn-cs"/>
              </a:rPr>
              <a:t>Varied Thrushes breed in dark understories of humid evergreen and mixed forests along the Pacific Coast. In the winter, many move into dense parks, gardens, and backyards. Varied Thrushes are rare but regular winter visitors to the Upper Midwest and Northeast.</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r>
              <a:rPr lang="en-US" sz="1100" kern="1200" dirty="0" smtClean="0">
                <a:solidFill>
                  <a:schemeClr val="tx1"/>
                </a:solidFill>
                <a:latin typeface="+mn-lt"/>
                <a:ea typeface="+mn-ea"/>
                <a:cs typeface="+mn-cs"/>
              </a:rPr>
              <a:t>A shorebird you can see without going to the beach, Killdeer are graceful plovers common to lawns, golf courses, athletic fields, and parking lots. These tawny birds run across the ground in spurts, stopping with a jolt every so often to check their progress, or to see if they’ve startled up any insect prey. Their voice, a far-carrying, excited </a:t>
            </a:r>
            <a:r>
              <a:rPr lang="en-US" sz="1100" i="1" kern="1200" dirty="0" smtClean="0">
                <a:solidFill>
                  <a:schemeClr val="tx1"/>
                </a:solidFill>
                <a:latin typeface="+mn-lt"/>
                <a:ea typeface="+mn-ea"/>
                <a:cs typeface="+mn-cs"/>
              </a:rPr>
              <a:t>kill-deer</a:t>
            </a:r>
            <a:r>
              <a:rPr lang="en-US" sz="1100" i="0" kern="1200" dirty="0" smtClean="0">
                <a:solidFill>
                  <a:schemeClr val="tx1"/>
                </a:solidFill>
                <a:latin typeface="+mn-lt"/>
                <a:ea typeface="+mn-ea"/>
                <a:cs typeface="+mn-cs"/>
              </a:rPr>
              <a:t>, is a common sound even after dark, often given in flight as the bird circles overhead on slender wings.</a:t>
            </a:r>
          </a:p>
          <a:p>
            <a:r>
              <a:rPr lang="en-US" sz="1100" b="1" kern="1200" dirty="0" smtClean="0">
                <a:solidFill>
                  <a:schemeClr val="tx1"/>
                </a:solidFill>
                <a:latin typeface="+mn-lt"/>
                <a:ea typeface="+mn-ea"/>
                <a:cs typeface="+mn-cs"/>
              </a:rPr>
              <a:t>		Behavior </a:t>
            </a:r>
            <a:r>
              <a:rPr lang="en-US" sz="1100" b="0" kern="1200" dirty="0" smtClean="0">
                <a:solidFill>
                  <a:schemeClr val="tx1"/>
                </a:solidFill>
                <a:latin typeface="+mn-lt"/>
                <a:ea typeface="+mn-ea"/>
                <a:cs typeface="+mn-cs"/>
              </a:rPr>
              <a:t>Killdeer spend their time walking along the ground or running ahead a few steps, stopping to look around, and running on again. When disturbed they break into flight and circle overhead, calling repeatedly. Their flight is rapid, with stiff, intermittent </a:t>
            </a:r>
            <a:r>
              <a:rPr lang="en-US" sz="1100" b="0" kern="1200" dirty="0" err="1" smtClean="0">
                <a:solidFill>
                  <a:schemeClr val="tx1"/>
                </a:solidFill>
                <a:latin typeface="+mn-lt"/>
                <a:ea typeface="+mn-ea"/>
                <a:cs typeface="+mn-cs"/>
              </a:rPr>
              <a:t>wingbeats</a:t>
            </a:r>
            <a:r>
              <a:rPr lang="en-US" sz="1100" b="0" kern="1200" dirty="0" smtClean="0">
                <a:solidFill>
                  <a:schemeClr val="tx1"/>
                </a:solidFill>
                <a:latin typeface="+mn-lt"/>
                <a:ea typeface="+mn-ea"/>
                <a:cs typeface="+mn-cs"/>
              </a:rPr>
              <a:t>.</a:t>
            </a:r>
          </a:p>
          <a:p>
            <a:r>
              <a:rPr lang="en-US" sz="1100" b="1" kern="1200" dirty="0" smtClean="0">
                <a:solidFill>
                  <a:schemeClr val="tx1"/>
                </a:solidFill>
                <a:latin typeface="+mn-lt"/>
                <a:ea typeface="+mn-ea"/>
                <a:cs typeface="+mn-cs"/>
              </a:rPr>
              <a:t>		Habitat </a:t>
            </a:r>
            <a:r>
              <a:rPr lang="en-US" sz="1100" b="0" kern="1200" dirty="0" smtClean="0">
                <a:solidFill>
                  <a:schemeClr val="tx1"/>
                </a:solidFill>
                <a:latin typeface="+mn-lt"/>
                <a:ea typeface="+mn-ea"/>
                <a:cs typeface="+mn-cs"/>
              </a:rPr>
              <a:t>Look for Killdeer on open ground with low vegetation (or no vegetation at all), including lawns, golf courses, driveways, parking lots, and gravel-covered roofs, as well as pastures, fields, sandbars and mudflats. This species is one of the least water-associated of all shorebirds.</a:t>
            </a:r>
            <a:endParaRPr lang="en-US" sz="1100" i="0" kern="1200" dirty="0" smtClean="0">
              <a:solidFill>
                <a:schemeClr val="tx1"/>
              </a:solidFill>
              <a:latin typeface="+mn-lt"/>
              <a:ea typeface="+mn-ea"/>
              <a:cs typeface="+mn-cs"/>
            </a:endParaRPr>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1270250" y="762000"/>
            <a:ext cx="5080250" cy="38099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 name="Shape 81"/>
          <p:cNvSpPr txBox="1">
            <a:spLocks noGrp="1"/>
          </p:cNvSpPr>
          <p:nvPr>
            <p:ph type="body" idx="1"/>
          </p:nvPr>
        </p:nvSpPr>
        <p:spPr>
          <a:xfrm>
            <a:off x="762000" y="4826000"/>
            <a:ext cx="6096000" cy="4572000"/>
          </a:xfrm>
          <a:prstGeom prst="rect">
            <a:avLst/>
          </a:prstGeom>
        </p:spPr>
        <p:txBody>
          <a:bodyPr lIns="91425" tIns="91425" rIns="91425" bIns="91425" anchor="t" anchorCtr="0">
            <a:noAutofit/>
          </a:bodyPr>
          <a:lstStyle/>
          <a:p>
            <a:r>
              <a:rPr lang="en-US" sz="1100" kern="1200" dirty="0" smtClean="0">
                <a:solidFill>
                  <a:schemeClr val="tx1"/>
                </a:solidFill>
                <a:latin typeface="+mn-lt"/>
                <a:ea typeface="+mn-ea"/>
                <a:cs typeface="+mn-cs"/>
              </a:rPr>
              <a:t>Glistening cobalt blue above and tawny below, Barn Swallows dart gracefully over fields, barnyards, and open water in search of flying insect prey. Look for the long, deeply forked tail that streams out behind this agile flyer and sets it apart from all other North American swallows. Barn Swallows often cruise low, flying just a few inches above the ground or water. True to their name, they build their cup-shaped mud nests almost exclusively on human-made structures.</a:t>
            </a:r>
          </a:p>
          <a:p>
            <a:endParaRPr lang="en-US" sz="1100" kern="1200" dirty="0" smtClean="0">
              <a:solidFill>
                <a:schemeClr val="tx1"/>
              </a:solidFill>
              <a:latin typeface="+mn-lt"/>
              <a:ea typeface="+mn-ea"/>
              <a:cs typeface="+mn-cs"/>
            </a:endParaRPr>
          </a:p>
          <a:p>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6"/>
        <p:cNvGrpSpPr/>
        <p:nvPr/>
      </p:nvGrpSpPr>
      <p:grpSpPr>
        <a:xfrm>
          <a:off x="0" y="0"/>
          <a:ext cx="0" cy="0"/>
          <a:chOff x="0" y="0"/>
          <a:chExt cx="0" cy="0"/>
        </a:xfrm>
      </p:grpSpPr>
      <p:sp>
        <p:nvSpPr>
          <p:cNvPr id="7" name="Shape 7"/>
          <p:cNvSpPr txBox="1">
            <a:spLocks noGrp="1"/>
          </p:cNvSpPr>
          <p:nvPr>
            <p:ph type="ctrTitle"/>
          </p:nvPr>
        </p:nvSpPr>
        <p:spPr>
          <a:xfrm>
            <a:off x="914400" y="3048000"/>
            <a:ext cx="8331200" cy="1219199"/>
          </a:xfrm>
          <a:prstGeom prst="rect">
            <a:avLst/>
          </a:prstGeom>
        </p:spPr>
        <p:txBody>
          <a:bodyPr lIns="91425" tIns="91425" rIns="91425" bIns="91425" anchor="t" anchorCtr="0"/>
          <a:lstStyle>
            <a:lvl1pPr algn="ctr">
              <a:buClr>
                <a:srgbClr val="333333"/>
              </a:buClr>
              <a:buSzPct val="100000"/>
              <a:buFont typeface="Georgia"/>
              <a:defRPr sz="4800" b="1">
                <a:solidFill>
                  <a:srgbClr val="333333"/>
                </a:solidFill>
                <a:latin typeface="Georgia"/>
                <a:ea typeface="Georgia"/>
                <a:cs typeface="Georgia"/>
                <a:sym typeface="Georgia"/>
              </a:defRPr>
            </a:lvl1pPr>
            <a:lvl2pPr algn="ctr">
              <a:buClr>
                <a:srgbClr val="333333"/>
              </a:buClr>
              <a:buSzPct val="100000"/>
              <a:buFont typeface="Georgia"/>
              <a:defRPr sz="4800" b="1">
                <a:solidFill>
                  <a:srgbClr val="333333"/>
                </a:solidFill>
                <a:latin typeface="Georgia"/>
                <a:ea typeface="Georgia"/>
                <a:cs typeface="Georgia"/>
                <a:sym typeface="Georgia"/>
              </a:defRPr>
            </a:lvl2pPr>
            <a:lvl3pPr algn="ctr">
              <a:buClr>
                <a:srgbClr val="333333"/>
              </a:buClr>
              <a:buSzPct val="100000"/>
              <a:buFont typeface="Georgia"/>
              <a:defRPr sz="4800" b="1">
                <a:solidFill>
                  <a:srgbClr val="333333"/>
                </a:solidFill>
                <a:latin typeface="Georgia"/>
                <a:ea typeface="Georgia"/>
                <a:cs typeface="Georgia"/>
                <a:sym typeface="Georgia"/>
              </a:defRPr>
            </a:lvl3pPr>
            <a:lvl4pPr algn="ctr">
              <a:buClr>
                <a:srgbClr val="333333"/>
              </a:buClr>
              <a:buSzPct val="100000"/>
              <a:buFont typeface="Georgia"/>
              <a:defRPr sz="4800" b="1">
                <a:solidFill>
                  <a:srgbClr val="333333"/>
                </a:solidFill>
                <a:latin typeface="Georgia"/>
                <a:ea typeface="Georgia"/>
                <a:cs typeface="Georgia"/>
                <a:sym typeface="Georgia"/>
              </a:defRPr>
            </a:lvl4pPr>
            <a:lvl5pPr algn="ctr">
              <a:buClr>
                <a:srgbClr val="333333"/>
              </a:buClr>
              <a:buSzPct val="100000"/>
              <a:buFont typeface="Georgia"/>
              <a:defRPr sz="4800" b="1">
                <a:solidFill>
                  <a:srgbClr val="333333"/>
                </a:solidFill>
                <a:latin typeface="Georgia"/>
                <a:ea typeface="Georgia"/>
                <a:cs typeface="Georgia"/>
                <a:sym typeface="Georgia"/>
              </a:defRPr>
            </a:lvl5pPr>
            <a:lvl6pPr algn="ctr">
              <a:buClr>
                <a:srgbClr val="333333"/>
              </a:buClr>
              <a:buSzPct val="100000"/>
              <a:buFont typeface="Georgia"/>
              <a:defRPr sz="4800" b="1">
                <a:solidFill>
                  <a:srgbClr val="333333"/>
                </a:solidFill>
                <a:latin typeface="Georgia"/>
                <a:ea typeface="Georgia"/>
                <a:cs typeface="Georgia"/>
                <a:sym typeface="Georgia"/>
              </a:defRPr>
            </a:lvl6pPr>
            <a:lvl7pPr algn="ctr">
              <a:buClr>
                <a:srgbClr val="333333"/>
              </a:buClr>
              <a:buSzPct val="100000"/>
              <a:buFont typeface="Georgia"/>
              <a:defRPr sz="4800" b="1">
                <a:solidFill>
                  <a:srgbClr val="333333"/>
                </a:solidFill>
                <a:latin typeface="Georgia"/>
                <a:ea typeface="Georgia"/>
                <a:cs typeface="Georgia"/>
                <a:sym typeface="Georgia"/>
              </a:defRPr>
            </a:lvl7pPr>
            <a:lvl8pPr algn="ctr">
              <a:buClr>
                <a:srgbClr val="333333"/>
              </a:buClr>
              <a:buSzPct val="100000"/>
              <a:buFont typeface="Georgia"/>
              <a:defRPr sz="4800" b="1">
                <a:solidFill>
                  <a:srgbClr val="333333"/>
                </a:solidFill>
                <a:latin typeface="Georgia"/>
                <a:ea typeface="Georgia"/>
                <a:cs typeface="Georgia"/>
                <a:sym typeface="Georgia"/>
              </a:defRPr>
            </a:lvl8pPr>
            <a:lvl9pPr algn="ctr">
              <a:buClr>
                <a:srgbClr val="333333"/>
              </a:buClr>
              <a:buSzPct val="100000"/>
              <a:buFont typeface="Georgia"/>
              <a:defRPr sz="4800" b="1">
                <a:solidFill>
                  <a:srgbClr val="333333"/>
                </a:solidFill>
                <a:latin typeface="Georgia"/>
                <a:ea typeface="Georgia"/>
                <a:cs typeface="Georgia"/>
                <a:sym typeface="Georgia"/>
              </a:defRPr>
            </a:lvl9pPr>
          </a:lstStyle>
          <a:p>
            <a:endParaRPr/>
          </a:p>
        </p:txBody>
      </p:sp>
      <p:sp>
        <p:nvSpPr>
          <p:cNvPr id="8" name="Shape 8"/>
          <p:cNvSpPr txBox="1">
            <a:spLocks noGrp="1"/>
          </p:cNvSpPr>
          <p:nvPr>
            <p:ph type="subTitle" idx="1"/>
          </p:nvPr>
        </p:nvSpPr>
        <p:spPr>
          <a:xfrm>
            <a:off x="1828800" y="4572000"/>
            <a:ext cx="6502399" cy="914400"/>
          </a:xfrm>
          <a:prstGeom prst="rect">
            <a:avLst/>
          </a:prstGeom>
        </p:spPr>
        <p:txBody>
          <a:bodyPr lIns="91425" tIns="91425" rIns="91425" bIns="91425" anchor="t" anchorCtr="0"/>
          <a:lstStyle>
            <a:lvl1pPr algn="ctr">
              <a:buClr>
                <a:srgbClr val="333333"/>
              </a:buClr>
              <a:buSzPct val="100000"/>
              <a:buFont typeface="Georgia"/>
              <a:defRPr sz="3200">
                <a:solidFill>
                  <a:srgbClr val="333333"/>
                </a:solidFill>
                <a:latin typeface="Georgia"/>
                <a:ea typeface="Georgia"/>
                <a:cs typeface="Georgia"/>
                <a:sym typeface="Georgia"/>
              </a:defRPr>
            </a:lvl1pPr>
            <a:lvl2pPr algn="ctr">
              <a:buClr>
                <a:srgbClr val="333333"/>
              </a:buClr>
              <a:buSzPct val="100000"/>
              <a:buFont typeface="Georgia"/>
              <a:defRPr sz="3200">
                <a:solidFill>
                  <a:srgbClr val="333333"/>
                </a:solidFill>
                <a:latin typeface="Georgia"/>
                <a:ea typeface="Georgia"/>
                <a:cs typeface="Georgia"/>
                <a:sym typeface="Georgia"/>
              </a:defRPr>
            </a:lvl2pPr>
            <a:lvl3pPr algn="ctr">
              <a:buClr>
                <a:srgbClr val="333333"/>
              </a:buClr>
              <a:buSzPct val="100000"/>
              <a:buFont typeface="Georgia"/>
              <a:defRPr sz="3200">
                <a:solidFill>
                  <a:srgbClr val="333333"/>
                </a:solidFill>
                <a:latin typeface="Georgia"/>
                <a:ea typeface="Georgia"/>
                <a:cs typeface="Georgia"/>
                <a:sym typeface="Georgia"/>
              </a:defRPr>
            </a:lvl3pPr>
            <a:lvl4pPr algn="ctr">
              <a:buClr>
                <a:srgbClr val="333333"/>
              </a:buClr>
              <a:buSzPct val="100000"/>
              <a:buFont typeface="Georgia"/>
              <a:defRPr sz="3200">
                <a:solidFill>
                  <a:srgbClr val="333333"/>
                </a:solidFill>
                <a:latin typeface="Georgia"/>
                <a:ea typeface="Georgia"/>
                <a:cs typeface="Georgia"/>
                <a:sym typeface="Georgia"/>
              </a:defRPr>
            </a:lvl4pPr>
            <a:lvl5pPr algn="ctr">
              <a:buClr>
                <a:srgbClr val="333333"/>
              </a:buClr>
              <a:buSzPct val="100000"/>
              <a:buFont typeface="Georgia"/>
              <a:defRPr sz="3200">
                <a:solidFill>
                  <a:srgbClr val="333333"/>
                </a:solidFill>
                <a:latin typeface="Georgia"/>
                <a:ea typeface="Georgia"/>
                <a:cs typeface="Georgia"/>
                <a:sym typeface="Georgia"/>
              </a:defRPr>
            </a:lvl5pPr>
            <a:lvl6pPr algn="ctr">
              <a:buClr>
                <a:srgbClr val="333333"/>
              </a:buClr>
              <a:buSzPct val="100000"/>
              <a:buFont typeface="Georgia"/>
              <a:defRPr sz="3200">
                <a:solidFill>
                  <a:srgbClr val="333333"/>
                </a:solidFill>
                <a:latin typeface="Georgia"/>
                <a:ea typeface="Georgia"/>
                <a:cs typeface="Georgia"/>
                <a:sym typeface="Georgia"/>
              </a:defRPr>
            </a:lvl6pPr>
            <a:lvl7pPr algn="ctr">
              <a:buClr>
                <a:srgbClr val="333333"/>
              </a:buClr>
              <a:buSzPct val="100000"/>
              <a:buFont typeface="Georgia"/>
              <a:defRPr sz="3200">
                <a:solidFill>
                  <a:srgbClr val="333333"/>
                </a:solidFill>
                <a:latin typeface="Georgia"/>
                <a:ea typeface="Georgia"/>
                <a:cs typeface="Georgia"/>
                <a:sym typeface="Georgia"/>
              </a:defRPr>
            </a:lvl7pPr>
            <a:lvl8pPr algn="ctr">
              <a:buClr>
                <a:srgbClr val="333333"/>
              </a:buClr>
              <a:buSzPct val="100000"/>
              <a:buFont typeface="Georgia"/>
              <a:defRPr sz="3200">
                <a:solidFill>
                  <a:srgbClr val="333333"/>
                </a:solidFill>
                <a:latin typeface="Georgia"/>
                <a:ea typeface="Georgia"/>
                <a:cs typeface="Georgia"/>
                <a:sym typeface="Georgia"/>
              </a:defRPr>
            </a:lvl8pPr>
            <a:lvl9pPr algn="ctr">
              <a:buClr>
                <a:srgbClr val="333333"/>
              </a:buClr>
              <a:buSzPct val="100000"/>
              <a:buFont typeface="Georgia"/>
              <a:defRPr sz="3200">
                <a:solidFill>
                  <a:srgbClr val="333333"/>
                </a:solidFill>
                <a:latin typeface="Georgia"/>
                <a:ea typeface="Georgia"/>
                <a:cs typeface="Georgia"/>
                <a:sym typeface="Georgia"/>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04800" y="304800"/>
            <a:ext cx="9550400" cy="914400"/>
          </a:xfrm>
          <a:prstGeom prst="rect">
            <a:avLst/>
          </a:prstGeom>
        </p:spPr>
        <p:txBody>
          <a:bodyPr lIns="91425" tIns="91425" rIns="91425" bIns="91425" anchor="t" anchorCtr="0"/>
          <a:lstStyle>
            <a:lvl1pPr>
              <a:buClr>
                <a:srgbClr val="FFFFFF"/>
              </a:buClr>
              <a:buSzPct val="99224"/>
              <a:buFont typeface="Georgia"/>
              <a:defRPr sz="4266">
                <a:solidFill>
                  <a:srgbClr val="FFFFFF"/>
                </a:solidFill>
                <a:latin typeface="Georgia"/>
                <a:ea typeface="Georgia"/>
                <a:cs typeface="Georgia"/>
                <a:sym typeface="Georgia"/>
              </a:defRPr>
            </a:lvl1pPr>
            <a:lvl2pPr>
              <a:buClr>
                <a:srgbClr val="FFFFFF"/>
              </a:buClr>
              <a:buSzPct val="99224"/>
              <a:buFont typeface="Georgia"/>
              <a:defRPr sz="4266">
                <a:solidFill>
                  <a:srgbClr val="FFFFFF"/>
                </a:solidFill>
                <a:latin typeface="Georgia"/>
                <a:ea typeface="Georgia"/>
                <a:cs typeface="Georgia"/>
                <a:sym typeface="Georgia"/>
              </a:defRPr>
            </a:lvl2pPr>
            <a:lvl3pPr>
              <a:buClr>
                <a:srgbClr val="FFFFFF"/>
              </a:buClr>
              <a:buSzPct val="99224"/>
              <a:buFont typeface="Georgia"/>
              <a:defRPr sz="4266">
                <a:solidFill>
                  <a:srgbClr val="FFFFFF"/>
                </a:solidFill>
                <a:latin typeface="Georgia"/>
                <a:ea typeface="Georgia"/>
                <a:cs typeface="Georgia"/>
                <a:sym typeface="Georgia"/>
              </a:defRPr>
            </a:lvl3pPr>
            <a:lvl4pPr>
              <a:buClr>
                <a:srgbClr val="FFFFFF"/>
              </a:buClr>
              <a:buSzPct val="99224"/>
              <a:buFont typeface="Georgia"/>
              <a:defRPr sz="4266">
                <a:solidFill>
                  <a:srgbClr val="FFFFFF"/>
                </a:solidFill>
                <a:latin typeface="Georgia"/>
                <a:ea typeface="Georgia"/>
                <a:cs typeface="Georgia"/>
                <a:sym typeface="Georgia"/>
              </a:defRPr>
            </a:lvl4pPr>
            <a:lvl5pPr>
              <a:buClr>
                <a:srgbClr val="FFFFFF"/>
              </a:buClr>
              <a:buSzPct val="99224"/>
              <a:buFont typeface="Georgia"/>
              <a:defRPr sz="4266">
                <a:solidFill>
                  <a:srgbClr val="FFFFFF"/>
                </a:solidFill>
                <a:latin typeface="Georgia"/>
                <a:ea typeface="Georgia"/>
                <a:cs typeface="Georgia"/>
                <a:sym typeface="Georgia"/>
              </a:defRPr>
            </a:lvl5pPr>
            <a:lvl6pPr>
              <a:buClr>
                <a:srgbClr val="FFFFFF"/>
              </a:buClr>
              <a:buSzPct val="99224"/>
              <a:buFont typeface="Georgia"/>
              <a:defRPr sz="4266">
                <a:solidFill>
                  <a:srgbClr val="FFFFFF"/>
                </a:solidFill>
                <a:latin typeface="Georgia"/>
                <a:ea typeface="Georgia"/>
                <a:cs typeface="Georgia"/>
                <a:sym typeface="Georgia"/>
              </a:defRPr>
            </a:lvl6pPr>
            <a:lvl7pPr>
              <a:buClr>
                <a:srgbClr val="FFFFFF"/>
              </a:buClr>
              <a:buSzPct val="99224"/>
              <a:buFont typeface="Georgia"/>
              <a:defRPr sz="4266">
                <a:solidFill>
                  <a:srgbClr val="FFFFFF"/>
                </a:solidFill>
                <a:latin typeface="Georgia"/>
                <a:ea typeface="Georgia"/>
                <a:cs typeface="Georgia"/>
                <a:sym typeface="Georgia"/>
              </a:defRPr>
            </a:lvl7pPr>
            <a:lvl8pPr>
              <a:buClr>
                <a:srgbClr val="FFFFFF"/>
              </a:buClr>
              <a:buSzPct val="99224"/>
              <a:buFont typeface="Georgia"/>
              <a:defRPr sz="4266">
                <a:solidFill>
                  <a:srgbClr val="FFFFFF"/>
                </a:solidFill>
                <a:latin typeface="Georgia"/>
                <a:ea typeface="Georgia"/>
                <a:cs typeface="Georgia"/>
                <a:sym typeface="Georgia"/>
              </a:defRPr>
            </a:lvl8pPr>
            <a:lvl9pPr>
              <a:buClr>
                <a:srgbClr val="FFFFFF"/>
              </a:buClr>
              <a:buSzPct val="99224"/>
              <a:buFont typeface="Georgia"/>
              <a:defRPr sz="4266">
                <a:solidFill>
                  <a:srgbClr val="FFFFFF"/>
                </a:solidFill>
                <a:latin typeface="Georgia"/>
                <a:ea typeface="Georgia"/>
                <a:cs typeface="Georgia"/>
                <a:sym typeface="Georgia"/>
              </a:defRPr>
            </a:lvl9pPr>
          </a:lstStyle>
          <a:p>
            <a:endParaRPr/>
          </a:p>
        </p:txBody>
      </p:sp>
      <p:sp>
        <p:nvSpPr>
          <p:cNvPr id="11" name="Shape 11"/>
          <p:cNvSpPr txBox="1">
            <a:spLocks noGrp="1"/>
          </p:cNvSpPr>
          <p:nvPr>
            <p:ph type="body" idx="1"/>
          </p:nvPr>
        </p:nvSpPr>
        <p:spPr>
          <a:xfrm>
            <a:off x="304800" y="1828800"/>
            <a:ext cx="9550400" cy="5486399"/>
          </a:xfrm>
          <a:prstGeom prst="rect">
            <a:avLst/>
          </a:prstGeom>
        </p:spPr>
        <p:txBody>
          <a:bodyPr lIns="91425" tIns="91425" rIns="91425" bIns="91425" anchor="t" anchorCtr="0"/>
          <a:lstStyle>
            <a:lvl1pPr>
              <a:buClr>
                <a:srgbClr val="333333"/>
              </a:buClr>
              <a:buSzPct val="98765"/>
              <a:buFont typeface="Georgia"/>
              <a:defRPr sz="2666">
                <a:solidFill>
                  <a:srgbClr val="333333"/>
                </a:solidFill>
                <a:latin typeface="Georgia"/>
                <a:ea typeface="Georgia"/>
                <a:cs typeface="Georgia"/>
                <a:sym typeface="Georgia"/>
              </a:defRPr>
            </a:lvl1pPr>
            <a:lvl2pPr>
              <a:buClr>
                <a:srgbClr val="333333"/>
              </a:buClr>
              <a:buSzPct val="98765"/>
              <a:buFont typeface="Georgia"/>
              <a:defRPr sz="2666">
                <a:solidFill>
                  <a:srgbClr val="333333"/>
                </a:solidFill>
                <a:latin typeface="Georgia"/>
                <a:ea typeface="Georgia"/>
                <a:cs typeface="Georgia"/>
                <a:sym typeface="Georgia"/>
              </a:defRPr>
            </a:lvl2pPr>
            <a:lvl3pPr>
              <a:buClr>
                <a:srgbClr val="333333"/>
              </a:buClr>
              <a:buSzPct val="98765"/>
              <a:buFont typeface="Georgia"/>
              <a:defRPr sz="2666">
                <a:solidFill>
                  <a:srgbClr val="333333"/>
                </a:solidFill>
                <a:latin typeface="Georgia"/>
                <a:ea typeface="Georgia"/>
                <a:cs typeface="Georgia"/>
                <a:sym typeface="Georgia"/>
              </a:defRPr>
            </a:lvl3pPr>
            <a:lvl4pPr>
              <a:buClr>
                <a:srgbClr val="333333"/>
              </a:buClr>
              <a:buSzPct val="98765"/>
              <a:buFont typeface="Georgia"/>
              <a:defRPr sz="2666">
                <a:solidFill>
                  <a:srgbClr val="333333"/>
                </a:solidFill>
                <a:latin typeface="Georgia"/>
                <a:ea typeface="Georgia"/>
                <a:cs typeface="Georgia"/>
                <a:sym typeface="Georgia"/>
              </a:defRPr>
            </a:lvl4pPr>
            <a:lvl5pPr>
              <a:buClr>
                <a:srgbClr val="333333"/>
              </a:buClr>
              <a:buSzPct val="98765"/>
              <a:buFont typeface="Georgia"/>
              <a:defRPr sz="2666">
                <a:solidFill>
                  <a:srgbClr val="333333"/>
                </a:solidFill>
                <a:latin typeface="Georgia"/>
                <a:ea typeface="Georgia"/>
                <a:cs typeface="Georgia"/>
                <a:sym typeface="Georgia"/>
              </a:defRPr>
            </a:lvl5pPr>
            <a:lvl6pPr>
              <a:buClr>
                <a:srgbClr val="333333"/>
              </a:buClr>
              <a:buSzPct val="98765"/>
              <a:buFont typeface="Georgia"/>
              <a:defRPr sz="2666">
                <a:solidFill>
                  <a:srgbClr val="333333"/>
                </a:solidFill>
                <a:latin typeface="Georgia"/>
                <a:ea typeface="Georgia"/>
                <a:cs typeface="Georgia"/>
                <a:sym typeface="Georgia"/>
              </a:defRPr>
            </a:lvl6pPr>
            <a:lvl7pPr>
              <a:buClr>
                <a:srgbClr val="333333"/>
              </a:buClr>
              <a:buSzPct val="98765"/>
              <a:buFont typeface="Georgia"/>
              <a:defRPr sz="2666">
                <a:solidFill>
                  <a:srgbClr val="333333"/>
                </a:solidFill>
                <a:latin typeface="Georgia"/>
                <a:ea typeface="Georgia"/>
                <a:cs typeface="Georgia"/>
                <a:sym typeface="Georgia"/>
              </a:defRPr>
            </a:lvl7pPr>
            <a:lvl8pPr>
              <a:buClr>
                <a:srgbClr val="333333"/>
              </a:buClr>
              <a:buSzPct val="98765"/>
              <a:buFont typeface="Georgia"/>
              <a:defRPr sz="2666">
                <a:solidFill>
                  <a:srgbClr val="333333"/>
                </a:solidFill>
                <a:latin typeface="Georgia"/>
                <a:ea typeface="Georgia"/>
                <a:cs typeface="Georgia"/>
                <a:sym typeface="Georgia"/>
              </a:defRPr>
            </a:lvl8pPr>
            <a:lvl9pPr>
              <a:buClr>
                <a:srgbClr val="333333"/>
              </a:buClr>
              <a:buSzPct val="98765"/>
              <a:buFont typeface="Georgia"/>
              <a:defRPr sz="2666">
                <a:solidFill>
                  <a:srgbClr val="333333"/>
                </a:solidFill>
                <a:latin typeface="Georgia"/>
                <a:ea typeface="Georgia"/>
                <a:cs typeface="Georgia"/>
                <a:sym typeface="Georgia"/>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12"/>
        <p:cNvGrpSpPr/>
        <p:nvPr/>
      </p:nvGrpSpPr>
      <p:grpSpPr>
        <a:xfrm>
          <a:off x="0" y="0"/>
          <a:ext cx="0" cy="0"/>
          <a:chOff x="0" y="0"/>
          <a:chExt cx="0" cy="0"/>
        </a:xfrm>
      </p:grpSpPr>
      <p:sp>
        <p:nvSpPr>
          <p:cNvPr id="13" name="Shape 13"/>
          <p:cNvSpPr txBox="1">
            <a:spLocks noGrp="1"/>
          </p:cNvSpPr>
          <p:nvPr>
            <p:ph type="title"/>
          </p:nvPr>
        </p:nvSpPr>
        <p:spPr>
          <a:xfrm>
            <a:off x="304800" y="304800"/>
            <a:ext cx="9550400" cy="914400"/>
          </a:xfrm>
          <a:prstGeom prst="rect">
            <a:avLst/>
          </a:prstGeom>
        </p:spPr>
        <p:txBody>
          <a:bodyPr lIns="91425" tIns="91425" rIns="91425" bIns="91425" anchor="t" anchorCtr="0"/>
          <a:lstStyle>
            <a:lvl1pPr>
              <a:buClr>
                <a:srgbClr val="FFFFFF"/>
              </a:buClr>
              <a:buSzPct val="99224"/>
              <a:buFont typeface="Georgia"/>
              <a:defRPr sz="4266">
                <a:solidFill>
                  <a:srgbClr val="FFFFFF"/>
                </a:solidFill>
                <a:latin typeface="Georgia"/>
                <a:ea typeface="Georgia"/>
                <a:cs typeface="Georgia"/>
                <a:sym typeface="Georgia"/>
              </a:defRPr>
            </a:lvl1pPr>
            <a:lvl2pPr>
              <a:buClr>
                <a:srgbClr val="FFFFFF"/>
              </a:buClr>
              <a:buSzPct val="99224"/>
              <a:buFont typeface="Georgia"/>
              <a:defRPr sz="4266">
                <a:solidFill>
                  <a:srgbClr val="FFFFFF"/>
                </a:solidFill>
                <a:latin typeface="Georgia"/>
                <a:ea typeface="Georgia"/>
                <a:cs typeface="Georgia"/>
                <a:sym typeface="Georgia"/>
              </a:defRPr>
            </a:lvl2pPr>
            <a:lvl3pPr>
              <a:buClr>
                <a:srgbClr val="FFFFFF"/>
              </a:buClr>
              <a:buSzPct val="99224"/>
              <a:buFont typeface="Georgia"/>
              <a:defRPr sz="4266">
                <a:solidFill>
                  <a:srgbClr val="FFFFFF"/>
                </a:solidFill>
                <a:latin typeface="Georgia"/>
                <a:ea typeface="Georgia"/>
                <a:cs typeface="Georgia"/>
                <a:sym typeface="Georgia"/>
              </a:defRPr>
            </a:lvl3pPr>
            <a:lvl4pPr>
              <a:buClr>
                <a:srgbClr val="FFFFFF"/>
              </a:buClr>
              <a:buSzPct val="99224"/>
              <a:buFont typeface="Georgia"/>
              <a:defRPr sz="4266">
                <a:solidFill>
                  <a:srgbClr val="FFFFFF"/>
                </a:solidFill>
                <a:latin typeface="Georgia"/>
                <a:ea typeface="Georgia"/>
                <a:cs typeface="Georgia"/>
                <a:sym typeface="Georgia"/>
              </a:defRPr>
            </a:lvl4pPr>
            <a:lvl5pPr>
              <a:buClr>
                <a:srgbClr val="FFFFFF"/>
              </a:buClr>
              <a:buSzPct val="99224"/>
              <a:buFont typeface="Georgia"/>
              <a:defRPr sz="4266">
                <a:solidFill>
                  <a:srgbClr val="FFFFFF"/>
                </a:solidFill>
                <a:latin typeface="Georgia"/>
                <a:ea typeface="Georgia"/>
                <a:cs typeface="Georgia"/>
                <a:sym typeface="Georgia"/>
              </a:defRPr>
            </a:lvl5pPr>
            <a:lvl6pPr>
              <a:buClr>
                <a:srgbClr val="FFFFFF"/>
              </a:buClr>
              <a:buSzPct val="99224"/>
              <a:buFont typeface="Georgia"/>
              <a:defRPr sz="4266">
                <a:solidFill>
                  <a:srgbClr val="FFFFFF"/>
                </a:solidFill>
                <a:latin typeface="Georgia"/>
                <a:ea typeface="Georgia"/>
                <a:cs typeface="Georgia"/>
                <a:sym typeface="Georgia"/>
              </a:defRPr>
            </a:lvl6pPr>
            <a:lvl7pPr>
              <a:buClr>
                <a:srgbClr val="FFFFFF"/>
              </a:buClr>
              <a:buSzPct val="99224"/>
              <a:buFont typeface="Georgia"/>
              <a:defRPr sz="4266">
                <a:solidFill>
                  <a:srgbClr val="FFFFFF"/>
                </a:solidFill>
                <a:latin typeface="Georgia"/>
                <a:ea typeface="Georgia"/>
                <a:cs typeface="Georgia"/>
                <a:sym typeface="Georgia"/>
              </a:defRPr>
            </a:lvl7pPr>
            <a:lvl8pPr>
              <a:buClr>
                <a:srgbClr val="FFFFFF"/>
              </a:buClr>
              <a:buSzPct val="99224"/>
              <a:buFont typeface="Georgia"/>
              <a:defRPr sz="4266">
                <a:solidFill>
                  <a:srgbClr val="FFFFFF"/>
                </a:solidFill>
                <a:latin typeface="Georgia"/>
                <a:ea typeface="Georgia"/>
                <a:cs typeface="Georgia"/>
                <a:sym typeface="Georgia"/>
              </a:defRPr>
            </a:lvl8pPr>
            <a:lvl9pPr>
              <a:buClr>
                <a:srgbClr val="FFFFFF"/>
              </a:buClr>
              <a:buSzPct val="99224"/>
              <a:buFont typeface="Georgia"/>
              <a:defRPr sz="4266">
                <a:solidFill>
                  <a:srgbClr val="FFFFFF"/>
                </a:solidFill>
                <a:latin typeface="Georgia"/>
                <a:ea typeface="Georgia"/>
                <a:cs typeface="Georgia"/>
                <a:sym typeface="Georgia"/>
              </a:defRPr>
            </a:lvl9pPr>
          </a:lstStyle>
          <a:p>
            <a:endParaRPr/>
          </a:p>
        </p:txBody>
      </p:sp>
      <p:sp>
        <p:nvSpPr>
          <p:cNvPr id="14" name="Shape 14"/>
          <p:cNvSpPr txBox="1">
            <a:spLocks noGrp="1"/>
          </p:cNvSpPr>
          <p:nvPr>
            <p:ph type="body" idx="1"/>
          </p:nvPr>
        </p:nvSpPr>
        <p:spPr>
          <a:xfrm>
            <a:off x="304800" y="1828800"/>
            <a:ext cx="4470399" cy="5486399"/>
          </a:xfrm>
          <a:prstGeom prst="rect">
            <a:avLst/>
          </a:prstGeom>
        </p:spPr>
        <p:txBody>
          <a:bodyPr lIns="91425" tIns="91425" rIns="91425" bIns="91425" anchor="t" anchorCtr="0"/>
          <a:lstStyle>
            <a:lvl1pPr>
              <a:buClr>
                <a:srgbClr val="333333"/>
              </a:buClr>
              <a:buSzPct val="98765"/>
              <a:buFont typeface="Georgia"/>
              <a:defRPr sz="2666">
                <a:solidFill>
                  <a:srgbClr val="333333"/>
                </a:solidFill>
                <a:latin typeface="Georgia"/>
                <a:ea typeface="Georgia"/>
                <a:cs typeface="Georgia"/>
                <a:sym typeface="Georgia"/>
              </a:defRPr>
            </a:lvl1pPr>
            <a:lvl2pPr>
              <a:buClr>
                <a:srgbClr val="333333"/>
              </a:buClr>
              <a:buSzPct val="98765"/>
              <a:buFont typeface="Georgia"/>
              <a:defRPr sz="2666">
                <a:solidFill>
                  <a:srgbClr val="333333"/>
                </a:solidFill>
                <a:latin typeface="Georgia"/>
                <a:ea typeface="Georgia"/>
                <a:cs typeface="Georgia"/>
                <a:sym typeface="Georgia"/>
              </a:defRPr>
            </a:lvl2pPr>
            <a:lvl3pPr>
              <a:buClr>
                <a:srgbClr val="333333"/>
              </a:buClr>
              <a:buSzPct val="98765"/>
              <a:buFont typeface="Georgia"/>
              <a:defRPr sz="2666">
                <a:solidFill>
                  <a:srgbClr val="333333"/>
                </a:solidFill>
                <a:latin typeface="Georgia"/>
                <a:ea typeface="Georgia"/>
                <a:cs typeface="Georgia"/>
                <a:sym typeface="Georgia"/>
              </a:defRPr>
            </a:lvl3pPr>
            <a:lvl4pPr>
              <a:buClr>
                <a:srgbClr val="333333"/>
              </a:buClr>
              <a:buSzPct val="98765"/>
              <a:buFont typeface="Georgia"/>
              <a:defRPr sz="2666">
                <a:solidFill>
                  <a:srgbClr val="333333"/>
                </a:solidFill>
                <a:latin typeface="Georgia"/>
                <a:ea typeface="Georgia"/>
                <a:cs typeface="Georgia"/>
                <a:sym typeface="Georgia"/>
              </a:defRPr>
            </a:lvl4pPr>
            <a:lvl5pPr>
              <a:buClr>
                <a:srgbClr val="333333"/>
              </a:buClr>
              <a:buSzPct val="98765"/>
              <a:buFont typeface="Georgia"/>
              <a:defRPr sz="2666">
                <a:solidFill>
                  <a:srgbClr val="333333"/>
                </a:solidFill>
                <a:latin typeface="Georgia"/>
                <a:ea typeface="Georgia"/>
                <a:cs typeface="Georgia"/>
                <a:sym typeface="Georgia"/>
              </a:defRPr>
            </a:lvl5pPr>
            <a:lvl6pPr>
              <a:buClr>
                <a:srgbClr val="333333"/>
              </a:buClr>
              <a:buSzPct val="98765"/>
              <a:buFont typeface="Georgia"/>
              <a:defRPr sz="2666">
                <a:solidFill>
                  <a:srgbClr val="333333"/>
                </a:solidFill>
                <a:latin typeface="Georgia"/>
                <a:ea typeface="Georgia"/>
                <a:cs typeface="Georgia"/>
                <a:sym typeface="Georgia"/>
              </a:defRPr>
            </a:lvl6pPr>
            <a:lvl7pPr>
              <a:buClr>
                <a:srgbClr val="333333"/>
              </a:buClr>
              <a:buSzPct val="98765"/>
              <a:buFont typeface="Georgia"/>
              <a:defRPr sz="2666">
                <a:solidFill>
                  <a:srgbClr val="333333"/>
                </a:solidFill>
                <a:latin typeface="Georgia"/>
                <a:ea typeface="Georgia"/>
                <a:cs typeface="Georgia"/>
                <a:sym typeface="Georgia"/>
              </a:defRPr>
            </a:lvl7pPr>
            <a:lvl8pPr>
              <a:buClr>
                <a:srgbClr val="333333"/>
              </a:buClr>
              <a:buSzPct val="98765"/>
              <a:buFont typeface="Georgia"/>
              <a:defRPr sz="2666">
                <a:solidFill>
                  <a:srgbClr val="333333"/>
                </a:solidFill>
                <a:latin typeface="Georgia"/>
                <a:ea typeface="Georgia"/>
                <a:cs typeface="Georgia"/>
                <a:sym typeface="Georgia"/>
              </a:defRPr>
            </a:lvl8pPr>
            <a:lvl9pPr>
              <a:buClr>
                <a:srgbClr val="333333"/>
              </a:buClr>
              <a:buSzPct val="98765"/>
              <a:buFont typeface="Georgia"/>
              <a:defRPr sz="2666">
                <a:solidFill>
                  <a:srgbClr val="333333"/>
                </a:solidFill>
                <a:latin typeface="Georgia"/>
                <a:ea typeface="Georgia"/>
                <a:cs typeface="Georgia"/>
                <a:sym typeface="Georgia"/>
              </a:defRPr>
            </a:lvl9pPr>
          </a:lstStyle>
          <a:p>
            <a:endParaRPr/>
          </a:p>
        </p:txBody>
      </p:sp>
      <p:sp>
        <p:nvSpPr>
          <p:cNvPr id="15" name="Shape 15"/>
          <p:cNvSpPr txBox="1">
            <a:spLocks noGrp="1"/>
          </p:cNvSpPr>
          <p:nvPr>
            <p:ph type="body" idx="2"/>
          </p:nvPr>
        </p:nvSpPr>
        <p:spPr>
          <a:xfrm>
            <a:off x="5384800" y="1828800"/>
            <a:ext cx="4470399" cy="5486399"/>
          </a:xfrm>
          <a:prstGeom prst="rect">
            <a:avLst/>
          </a:prstGeom>
        </p:spPr>
        <p:txBody>
          <a:bodyPr lIns="91425" tIns="91425" rIns="91425" bIns="91425" anchor="t" anchorCtr="0"/>
          <a:lstStyle>
            <a:lvl1pPr>
              <a:buClr>
                <a:srgbClr val="333333"/>
              </a:buClr>
              <a:buSzPct val="98765"/>
              <a:buFont typeface="Georgia"/>
              <a:defRPr sz="2666">
                <a:solidFill>
                  <a:srgbClr val="333333"/>
                </a:solidFill>
                <a:latin typeface="Georgia"/>
                <a:ea typeface="Georgia"/>
                <a:cs typeface="Georgia"/>
                <a:sym typeface="Georgia"/>
              </a:defRPr>
            </a:lvl1pPr>
            <a:lvl2pPr>
              <a:buClr>
                <a:srgbClr val="333333"/>
              </a:buClr>
              <a:buSzPct val="98765"/>
              <a:buFont typeface="Georgia"/>
              <a:defRPr sz="2666">
                <a:solidFill>
                  <a:srgbClr val="333333"/>
                </a:solidFill>
                <a:latin typeface="Georgia"/>
                <a:ea typeface="Georgia"/>
                <a:cs typeface="Georgia"/>
                <a:sym typeface="Georgia"/>
              </a:defRPr>
            </a:lvl2pPr>
            <a:lvl3pPr>
              <a:buClr>
                <a:srgbClr val="333333"/>
              </a:buClr>
              <a:buSzPct val="98765"/>
              <a:buFont typeface="Georgia"/>
              <a:defRPr sz="2666">
                <a:solidFill>
                  <a:srgbClr val="333333"/>
                </a:solidFill>
                <a:latin typeface="Georgia"/>
                <a:ea typeface="Georgia"/>
                <a:cs typeface="Georgia"/>
                <a:sym typeface="Georgia"/>
              </a:defRPr>
            </a:lvl3pPr>
            <a:lvl4pPr>
              <a:buClr>
                <a:srgbClr val="333333"/>
              </a:buClr>
              <a:buSzPct val="98765"/>
              <a:buFont typeface="Georgia"/>
              <a:defRPr sz="2666">
                <a:solidFill>
                  <a:srgbClr val="333333"/>
                </a:solidFill>
                <a:latin typeface="Georgia"/>
                <a:ea typeface="Georgia"/>
                <a:cs typeface="Georgia"/>
                <a:sym typeface="Georgia"/>
              </a:defRPr>
            </a:lvl4pPr>
            <a:lvl5pPr>
              <a:buClr>
                <a:srgbClr val="333333"/>
              </a:buClr>
              <a:buSzPct val="98765"/>
              <a:buFont typeface="Georgia"/>
              <a:defRPr sz="2666">
                <a:solidFill>
                  <a:srgbClr val="333333"/>
                </a:solidFill>
                <a:latin typeface="Georgia"/>
                <a:ea typeface="Georgia"/>
                <a:cs typeface="Georgia"/>
                <a:sym typeface="Georgia"/>
              </a:defRPr>
            </a:lvl5pPr>
            <a:lvl6pPr>
              <a:buClr>
                <a:srgbClr val="333333"/>
              </a:buClr>
              <a:buSzPct val="98765"/>
              <a:buFont typeface="Georgia"/>
              <a:defRPr sz="2666">
                <a:solidFill>
                  <a:srgbClr val="333333"/>
                </a:solidFill>
                <a:latin typeface="Georgia"/>
                <a:ea typeface="Georgia"/>
                <a:cs typeface="Georgia"/>
                <a:sym typeface="Georgia"/>
              </a:defRPr>
            </a:lvl6pPr>
            <a:lvl7pPr>
              <a:buClr>
                <a:srgbClr val="333333"/>
              </a:buClr>
              <a:buSzPct val="98765"/>
              <a:buFont typeface="Georgia"/>
              <a:defRPr sz="2666">
                <a:solidFill>
                  <a:srgbClr val="333333"/>
                </a:solidFill>
                <a:latin typeface="Georgia"/>
                <a:ea typeface="Georgia"/>
                <a:cs typeface="Georgia"/>
                <a:sym typeface="Georgia"/>
              </a:defRPr>
            </a:lvl7pPr>
            <a:lvl8pPr>
              <a:buClr>
                <a:srgbClr val="333333"/>
              </a:buClr>
              <a:buSzPct val="98765"/>
              <a:buFont typeface="Georgia"/>
              <a:defRPr sz="2666">
                <a:solidFill>
                  <a:srgbClr val="333333"/>
                </a:solidFill>
                <a:latin typeface="Georgia"/>
                <a:ea typeface="Georgia"/>
                <a:cs typeface="Georgia"/>
                <a:sym typeface="Georgia"/>
              </a:defRPr>
            </a:lvl8pPr>
            <a:lvl9pPr>
              <a:buClr>
                <a:srgbClr val="333333"/>
              </a:buClr>
              <a:buSzPct val="98765"/>
              <a:buFont typeface="Georgia"/>
              <a:defRPr sz="2666">
                <a:solidFill>
                  <a:srgbClr val="333333"/>
                </a:solidFill>
                <a:latin typeface="Georgia"/>
                <a:ea typeface="Georgia"/>
                <a:cs typeface="Georgia"/>
                <a:sym typeface="Georgia"/>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16"/>
        <p:cNvGrpSpPr/>
        <p:nvPr/>
      </p:nvGrpSpPr>
      <p:grpSpPr>
        <a:xfrm>
          <a:off x="0" y="0"/>
          <a:ext cx="0" cy="0"/>
          <a:chOff x="0" y="0"/>
          <a:chExt cx="0" cy="0"/>
        </a:xfrm>
      </p:grpSpPr>
      <p:sp>
        <p:nvSpPr>
          <p:cNvPr id="17" name="Shape 17"/>
          <p:cNvSpPr txBox="1">
            <a:spLocks noGrp="1"/>
          </p:cNvSpPr>
          <p:nvPr>
            <p:ph type="body" idx="1"/>
          </p:nvPr>
        </p:nvSpPr>
        <p:spPr>
          <a:xfrm>
            <a:off x="304800" y="6705600"/>
            <a:ext cx="9550400" cy="609599"/>
          </a:xfrm>
          <a:prstGeom prst="rect">
            <a:avLst/>
          </a:prstGeom>
        </p:spPr>
        <p:txBody>
          <a:bodyPr lIns="91425" tIns="91425" rIns="91425" bIns="91425" anchor="t" anchorCtr="0"/>
          <a:lstStyle>
            <a:lvl1pPr algn="l">
              <a:buClr>
                <a:srgbClr val="333333"/>
              </a:buClr>
              <a:buSzPct val="100000"/>
              <a:buFont typeface="Georgia"/>
              <a:defRPr sz="3200">
                <a:solidFill>
                  <a:srgbClr val="333333"/>
                </a:solidFill>
                <a:latin typeface="Georgia"/>
                <a:ea typeface="Georgia"/>
                <a:cs typeface="Georgia"/>
                <a:sym typeface="Georgia"/>
              </a:defRPr>
            </a:lvl1pPr>
            <a:lvl2pPr algn="l">
              <a:buClr>
                <a:srgbClr val="333333"/>
              </a:buClr>
              <a:buSzPct val="100000"/>
              <a:buFont typeface="Georgia"/>
              <a:defRPr sz="3200">
                <a:solidFill>
                  <a:srgbClr val="333333"/>
                </a:solidFill>
                <a:latin typeface="Georgia"/>
                <a:ea typeface="Georgia"/>
                <a:cs typeface="Georgia"/>
                <a:sym typeface="Georgia"/>
              </a:defRPr>
            </a:lvl2pPr>
            <a:lvl3pPr algn="l">
              <a:buClr>
                <a:srgbClr val="333333"/>
              </a:buClr>
              <a:buSzPct val="100000"/>
              <a:buFont typeface="Georgia"/>
              <a:defRPr sz="3200">
                <a:solidFill>
                  <a:srgbClr val="333333"/>
                </a:solidFill>
                <a:latin typeface="Georgia"/>
                <a:ea typeface="Georgia"/>
                <a:cs typeface="Georgia"/>
                <a:sym typeface="Georgia"/>
              </a:defRPr>
            </a:lvl3pPr>
            <a:lvl4pPr algn="l">
              <a:buClr>
                <a:srgbClr val="333333"/>
              </a:buClr>
              <a:buSzPct val="100000"/>
              <a:buFont typeface="Georgia"/>
              <a:defRPr sz="3200">
                <a:solidFill>
                  <a:srgbClr val="333333"/>
                </a:solidFill>
                <a:latin typeface="Georgia"/>
                <a:ea typeface="Georgia"/>
                <a:cs typeface="Georgia"/>
                <a:sym typeface="Georgia"/>
              </a:defRPr>
            </a:lvl4pPr>
            <a:lvl5pPr algn="l">
              <a:buClr>
                <a:srgbClr val="333333"/>
              </a:buClr>
              <a:buSzPct val="100000"/>
              <a:buFont typeface="Georgia"/>
              <a:defRPr sz="3200">
                <a:solidFill>
                  <a:srgbClr val="333333"/>
                </a:solidFill>
                <a:latin typeface="Georgia"/>
                <a:ea typeface="Georgia"/>
                <a:cs typeface="Georgia"/>
                <a:sym typeface="Georgia"/>
              </a:defRPr>
            </a:lvl5pPr>
            <a:lvl6pPr algn="l">
              <a:buClr>
                <a:srgbClr val="333333"/>
              </a:buClr>
              <a:buSzPct val="100000"/>
              <a:buFont typeface="Georgia"/>
              <a:defRPr sz="3200">
                <a:solidFill>
                  <a:srgbClr val="333333"/>
                </a:solidFill>
                <a:latin typeface="Georgia"/>
                <a:ea typeface="Georgia"/>
                <a:cs typeface="Georgia"/>
                <a:sym typeface="Georgia"/>
              </a:defRPr>
            </a:lvl6pPr>
            <a:lvl7pPr algn="l">
              <a:buClr>
                <a:srgbClr val="333333"/>
              </a:buClr>
              <a:buSzPct val="100000"/>
              <a:buFont typeface="Georgia"/>
              <a:defRPr sz="3200">
                <a:solidFill>
                  <a:srgbClr val="333333"/>
                </a:solidFill>
                <a:latin typeface="Georgia"/>
                <a:ea typeface="Georgia"/>
                <a:cs typeface="Georgia"/>
                <a:sym typeface="Georgia"/>
              </a:defRPr>
            </a:lvl7pPr>
            <a:lvl8pPr algn="l">
              <a:buClr>
                <a:srgbClr val="333333"/>
              </a:buClr>
              <a:buSzPct val="100000"/>
              <a:buFont typeface="Georgia"/>
              <a:defRPr sz="3200">
                <a:solidFill>
                  <a:srgbClr val="333333"/>
                </a:solidFill>
                <a:latin typeface="Georgia"/>
                <a:ea typeface="Georgia"/>
                <a:cs typeface="Georgia"/>
                <a:sym typeface="Georgia"/>
              </a:defRPr>
            </a:lvl8pPr>
            <a:lvl9pPr algn="l">
              <a:buClr>
                <a:srgbClr val="333333"/>
              </a:buClr>
              <a:buSzPct val="100000"/>
              <a:buFont typeface="Georgia"/>
              <a:defRPr sz="3200">
                <a:solidFill>
                  <a:srgbClr val="333333"/>
                </a:solidFill>
                <a:latin typeface="Georgia"/>
                <a:ea typeface="Georgia"/>
                <a:cs typeface="Georgia"/>
                <a:sym typeface="Georgi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7"/>
          <a:stretch>
            <a:fillRect/>
          </a:stretch>
        </a:blipFill>
        <a:effectLst/>
      </p:bgPr>
    </p:bg>
    <p:spTree>
      <p:nvGrpSpPr>
        <p:cNvPr id="1" name="Shape 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4" Type="http://schemas.openxmlformats.org/officeDocument/2006/relationships/image" Target="../media/image26.jp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7.jpg"/></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 Id="rId3"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3.jpg"/><Relationship Id="rId4" Type="http://schemas.openxmlformats.org/officeDocument/2006/relationships/image" Target="../media/image34.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image" Target="../media/image36.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png"/><Relationship Id="rId3"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1" Type="http://schemas.openxmlformats.org/officeDocument/2006/relationships/slideLayout" Target="../slideLayouts/slideLayout3.xml"/><Relationship Id="rId2"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4" Type="http://schemas.openxmlformats.org/officeDocument/2006/relationships/image" Target="../media/image3.jpg"/><Relationship Id="rId5" Type="http://schemas.openxmlformats.org/officeDocument/2006/relationships/image" Target="../media/image4.jpg"/><Relationship Id="rId6" Type="http://schemas.openxmlformats.org/officeDocument/2006/relationships/image" Target="../media/image5.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4" Type="http://schemas.openxmlformats.org/officeDocument/2006/relationships/image" Target="../media/image7.jp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6" Type="http://schemas.openxmlformats.org/officeDocument/2006/relationships/image" Target="../media/image11.jpg"/><Relationship Id="rId7" Type="http://schemas.openxmlformats.org/officeDocument/2006/relationships/image" Target="../media/image12.jp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4" Type="http://schemas.openxmlformats.org/officeDocument/2006/relationships/image" Target="../media/image24.jp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914400" y="3048000"/>
            <a:ext cx="8407399" cy="1295400"/>
          </a:xfrm>
          <a:prstGeom prst="rect">
            <a:avLst/>
          </a:prstGeom>
        </p:spPr>
        <p:txBody>
          <a:bodyPr lIns="38100" tIns="38100" rIns="38100" bIns="38100" anchor="t" anchorCtr="0">
            <a:noAutofit/>
          </a:bodyPr>
          <a:lstStyle/>
          <a:p>
            <a:pPr algn="ctr" rtl="0">
              <a:lnSpc>
                <a:spcPct val="100000"/>
              </a:lnSpc>
              <a:buNone/>
            </a:pPr>
            <a:r>
              <a:rPr lang="en-US" sz="4800" b="1" cap="small">
                <a:solidFill>
                  <a:srgbClr val="333333"/>
                </a:solidFill>
                <a:latin typeface="Georgia"/>
                <a:ea typeface="Georgia"/>
                <a:cs typeface="Georgia"/>
                <a:sym typeface="Georgia"/>
              </a:rPr>
              <a:t>Feeder Birds to Know</a:t>
            </a:r>
          </a:p>
        </p:txBody>
      </p:sp>
      <p:sp>
        <p:nvSpPr>
          <p:cNvPr id="20" name="Shape 20"/>
          <p:cNvSpPr txBox="1">
            <a:spLocks noGrp="1"/>
          </p:cNvSpPr>
          <p:nvPr>
            <p:ph type="subTitle" idx="1"/>
          </p:nvPr>
        </p:nvSpPr>
        <p:spPr>
          <a:xfrm>
            <a:off x="1828800" y="4572000"/>
            <a:ext cx="6578599" cy="990599"/>
          </a:xfrm>
          <a:prstGeom prst="rect">
            <a:avLst/>
          </a:prstGeom>
        </p:spPr>
        <p:txBody>
          <a:bodyPr lIns="38100" tIns="38100" rIns="38100" bIns="38100" anchor="t" anchorCtr="0">
            <a:noAutofit/>
          </a:bodyPr>
          <a:lstStyle/>
          <a:p>
            <a:pPr algn="ctr" rtl="0">
              <a:lnSpc>
                <a:spcPct val="100000"/>
              </a:lnSpc>
              <a:buNone/>
            </a:pPr>
            <a:r>
              <a:rPr lang="en-US" sz="3200" cap="small">
                <a:solidFill>
                  <a:srgbClr val="333333"/>
                </a:solidFill>
                <a:latin typeface="Georgia"/>
                <a:ea typeface="Georgia"/>
                <a:cs typeface="Georgia"/>
                <a:sym typeface="Georgia"/>
              </a:rPr>
              <a:t>Spring</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Tree Swallow</a:t>
            </a:r>
          </a:p>
        </p:txBody>
      </p:sp>
      <p:sp>
        <p:nvSpPr>
          <p:cNvPr id="84" name="Shape 84"/>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a:lnSpc>
                <a:spcPct val="100000"/>
              </a:lnSpc>
              <a:buNone/>
            </a:pPr>
            <a:r>
              <a:rPr lang="en-US" sz="2666">
                <a:solidFill>
                  <a:srgbClr val="333333"/>
                </a:solidFill>
                <a:latin typeface="Georgia"/>
                <a:ea typeface="Georgia"/>
                <a:cs typeface="Georgia"/>
                <a:sym typeface="Georgia"/>
              </a:rPr>
              <a:t> </a:t>
            </a:r>
          </a:p>
        </p:txBody>
      </p:sp>
      <p:sp>
        <p:nvSpPr>
          <p:cNvPr id="85" name="Shape 85"/>
          <p:cNvSpPr/>
          <p:nvPr/>
        </p:nvSpPr>
        <p:spPr>
          <a:xfrm>
            <a:off x="4467425" y="3137775"/>
            <a:ext cx="5035450" cy="3929975"/>
          </a:xfrm>
          <a:prstGeom prst="rect">
            <a:avLst/>
          </a:prstGeom>
          <a:blipFill>
            <a:blip r:embed="rId3"/>
            <a:stretch>
              <a:fillRect/>
            </a:stretch>
          </a:blipFill>
        </p:spPr>
      </p:sp>
      <p:sp>
        <p:nvSpPr>
          <p:cNvPr id="86" name="Shape 86"/>
          <p:cNvSpPr/>
          <p:nvPr/>
        </p:nvSpPr>
        <p:spPr>
          <a:xfrm>
            <a:off x="315250" y="1424125"/>
            <a:ext cx="3832925" cy="4966700"/>
          </a:xfrm>
          <a:prstGeom prst="rect">
            <a:avLst/>
          </a:prstGeom>
          <a:blipFill>
            <a:blip r:embed="rId4"/>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xEl>
                                              <p:pRg st="0" end="0"/>
                                            </p:txEl>
                                          </p:spTgt>
                                        </p:tgtEl>
                                        <p:attrNameLst>
                                          <p:attrName>style.visibility</p:attrName>
                                        </p:attrNameLst>
                                      </p:cBhvr>
                                      <p:to>
                                        <p:strVal val="visible"/>
                                      </p:to>
                                    </p:set>
                                    <p:animEffect transition="in" filter="fade">
                                      <p:cBhvr>
                                        <p:cTn id="7" dur="1000"/>
                                        <p:tgtEl>
                                          <p:spTgt spid="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Golden Crowned Kinglet</a:t>
            </a:r>
          </a:p>
        </p:txBody>
      </p:sp>
      <p:sp>
        <p:nvSpPr>
          <p:cNvPr id="92" name="Shape 92"/>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a:lnSpc>
                <a:spcPct val="100000"/>
              </a:lnSpc>
              <a:buNone/>
            </a:pPr>
            <a:r>
              <a:rPr lang="en-US" sz="2666">
                <a:solidFill>
                  <a:srgbClr val="333333"/>
                </a:solidFill>
                <a:latin typeface="Georgia"/>
                <a:ea typeface="Georgia"/>
                <a:cs typeface="Georgia"/>
                <a:sym typeface="Georgia"/>
              </a:rPr>
              <a:t> </a:t>
            </a:r>
          </a:p>
        </p:txBody>
      </p:sp>
      <p:sp>
        <p:nvSpPr>
          <p:cNvPr id="93" name="Shape 93"/>
          <p:cNvSpPr/>
          <p:nvPr/>
        </p:nvSpPr>
        <p:spPr>
          <a:xfrm>
            <a:off x="1331250" y="1424125"/>
            <a:ext cx="7554575" cy="4770099"/>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fade">
                                      <p:cBhvr>
                                        <p:cTn id="7" dur="1000"/>
                                        <p:tgtEl>
                                          <p:spTgt spid="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Anna's Hummingbird</a:t>
            </a:r>
          </a:p>
        </p:txBody>
      </p:sp>
      <p:sp>
        <p:nvSpPr>
          <p:cNvPr id="99" name="Shape 99"/>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a:lnSpc>
                <a:spcPct val="100000"/>
              </a:lnSpc>
              <a:buNone/>
            </a:pPr>
            <a:r>
              <a:rPr lang="en-US" sz="2666">
                <a:solidFill>
                  <a:srgbClr val="333333"/>
                </a:solidFill>
                <a:latin typeface="Georgia"/>
                <a:ea typeface="Georgia"/>
                <a:cs typeface="Georgia"/>
                <a:sym typeface="Georgia"/>
              </a:rPr>
              <a:t> </a:t>
            </a:r>
          </a:p>
        </p:txBody>
      </p:sp>
      <p:sp>
        <p:nvSpPr>
          <p:cNvPr id="100" name="Shape 100"/>
          <p:cNvSpPr/>
          <p:nvPr/>
        </p:nvSpPr>
        <p:spPr>
          <a:xfrm>
            <a:off x="4366424" y="3170928"/>
            <a:ext cx="5564975" cy="3830400"/>
          </a:xfrm>
          <a:prstGeom prst="rect">
            <a:avLst/>
          </a:prstGeom>
          <a:blipFill>
            <a:blip r:embed="rId3"/>
            <a:stretch>
              <a:fillRect/>
            </a:stretch>
          </a:blipFill>
        </p:spPr>
      </p:sp>
      <p:pic>
        <p:nvPicPr>
          <p:cNvPr id="2" name="Picture 1"/>
          <p:cNvPicPr>
            <a:picLocks noChangeAspect="1"/>
          </p:cNvPicPr>
          <p:nvPr/>
        </p:nvPicPr>
        <p:blipFill>
          <a:blip r:embed="rId4"/>
          <a:stretch>
            <a:fillRect/>
          </a:stretch>
        </p:blipFill>
        <p:spPr>
          <a:xfrm>
            <a:off x="152400" y="5286828"/>
            <a:ext cx="1460500" cy="1714500"/>
          </a:xfrm>
          <a:prstGeom prst="rect">
            <a:avLst/>
          </a:prstGeom>
        </p:spPr>
      </p:pic>
      <p:pic>
        <p:nvPicPr>
          <p:cNvPr id="3" name="Picture 2"/>
          <p:cNvPicPr>
            <a:picLocks noChangeAspect="1"/>
          </p:cNvPicPr>
          <p:nvPr/>
        </p:nvPicPr>
        <p:blipFill>
          <a:blip r:embed="rId5"/>
          <a:stretch>
            <a:fillRect/>
          </a:stretch>
        </p:blipFill>
        <p:spPr>
          <a:xfrm>
            <a:off x="54050" y="1222828"/>
            <a:ext cx="4173236" cy="3142201"/>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8">
                                            <p:txEl>
                                              <p:pRg st="0" end="0"/>
                                            </p:txEl>
                                          </p:spTgt>
                                        </p:tgtEl>
                                        <p:attrNameLst>
                                          <p:attrName>style.visibility</p:attrName>
                                        </p:attrNameLst>
                                      </p:cBhvr>
                                      <p:to>
                                        <p:strVal val="visible"/>
                                      </p:to>
                                    </p:set>
                                    <p:animEffect transition="in" filter="fade">
                                      <p:cBhvr>
                                        <p:cTn id="7" dur="1000"/>
                                        <p:tgtEl>
                                          <p:spTgt spid="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Rofous</a:t>
            </a:r>
            <a:r>
              <a:rPr lang="en-US" dirty="0" smtClean="0"/>
              <a:t> Hummingbird</a:t>
            </a:r>
            <a:endParaRPr lang="en-US" dirty="0"/>
          </a:p>
        </p:txBody>
      </p:sp>
      <p:pic>
        <p:nvPicPr>
          <p:cNvPr id="4" name="Picture 3"/>
          <p:cNvPicPr>
            <a:picLocks noChangeAspect="1"/>
          </p:cNvPicPr>
          <p:nvPr/>
        </p:nvPicPr>
        <p:blipFill>
          <a:blip r:embed="rId2"/>
          <a:stretch>
            <a:fillRect/>
          </a:stretch>
        </p:blipFill>
        <p:spPr>
          <a:xfrm>
            <a:off x="161471" y="1219200"/>
            <a:ext cx="5142989" cy="4949371"/>
          </a:xfrm>
          <a:prstGeom prst="rect">
            <a:avLst/>
          </a:prstGeom>
        </p:spPr>
      </p:pic>
      <p:pic>
        <p:nvPicPr>
          <p:cNvPr id="5" name="Picture 4"/>
          <p:cNvPicPr>
            <a:picLocks noChangeAspect="1"/>
          </p:cNvPicPr>
          <p:nvPr/>
        </p:nvPicPr>
        <p:blipFill>
          <a:blip r:embed="rId3"/>
          <a:stretch>
            <a:fillRect/>
          </a:stretch>
        </p:blipFill>
        <p:spPr>
          <a:xfrm>
            <a:off x="6982686" y="1219200"/>
            <a:ext cx="2872514" cy="3272971"/>
          </a:xfrm>
          <a:prstGeom prst="rect">
            <a:avLst/>
          </a:prstGeom>
        </p:spPr>
      </p:pic>
    </p:spTree>
    <p:extLst>
      <p:ext uri="{BB962C8B-B14F-4D97-AF65-F5344CB8AC3E}">
        <p14:creationId xmlns:p14="http://schemas.microsoft.com/office/powerpoint/2010/main" val="30880012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Townsends Warbler</a:t>
            </a:r>
          </a:p>
        </p:txBody>
      </p:sp>
      <p:sp>
        <p:nvSpPr>
          <p:cNvPr id="106" name="Shape 106"/>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a:lnSpc>
                <a:spcPct val="100000"/>
              </a:lnSpc>
              <a:buNone/>
            </a:pPr>
            <a:r>
              <a:rPr lang="en-US" sz="2666">
                <a:solidFill>
                  <a:srgbClr val="333333"/>
                </a:solidFill>
                <a:latin typeface="Georgia"/>
                <a:ea typeface="Georgia"/>
                <a:cs typeface="Georgia"/>
                <a:sym typeface="Georgia"/>
              </a:rPr>
              <a:t> </a:t>
            </a:r>
          </a:p>
        </p:txBody>
      </p:sp>
      <p:sp>
        <p:nvSpPr>
          <p:cNvPr id="107" name="Shape 107"/>
          <p:cNvSpPr/>
          <p:nvPr/>
        </p:nvSpPr>
        <p:spPr>
          <a:xfrm>
            <a:off x="3944850" y="2285999"/>
            <a:ext cx="5986549" cy="4600049"/>
          </a:xfrm>
          <a:prstGeom prst="rect">
            <a:avLst/>
          </a:prstGeom>
          <a:blipFill>
            <a:blip r:embed="rId3"/>
            <a:stretch>
              <a:fillRect/>
            </a:stretch>
          </a:blipFill>
        </p:spPr>
      </p:sp>
      <p:pic>
        <p:nvPicPr>
          <p:cNvPr id="2" name="Picture 1"/>
          <p:cNvPicPr>
            <a:picLocks noChangeAspect="1"/>
          </p:cNvPicPr>
          <p:nvPr/>
        </p:nvPicPr>
        <p:blipFill>
          <a:blip r:embed="rId4"/>
          <a:stretch>
            <a:fillRect/>
          </a:stretch>
        </p:blipFill>
        <p:spPr>
          <a:xfrm>
            <a:off x="9070" y="1295399"/>
            <a:ext cx="3492500" cy="254000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1000"/>
                                        <p:tgtEl>
                                          <p:spTgt spid="1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297075" y="297250"/>
            <a:ext cx="9622225" cy="987825"/>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Pine Siskin</a:t>
            </a:r>
          </a:p>
        </p:txBody>
      </p:sp>
      <p:sp>
        <p:nvSpPr>
          <p:cNvPr id="113" name="Shape 113"/>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a:lnSpc>
                <a:spcPct val="100000"/>
              </a:lnSpc>
              <a:buNone/>
            </a:pPr>
            <a:r>
              <a:rPr lang="en-US" sz="2666">
                <a:solidFill>
                  <a:srgbClr val="333333"/>
                </a:solidFill>
                <a:latin typeface="Georgia"/>
                <a:ea typeface="Georgia"/>
                <a:cs typeface="Georgia"/>
                <a:sym typeface="Georgia"/>
              </a:rPr>
              <a:t> </a:t>
            </a:r>
          </a:p>
        </p:txBody>
      </p:sp>
      <p:sp>
        <p:nvSpPr>
          <p:cNvPr id="114" name="Shape 114"/>
          <p:cNvSpPr/>
          <p:nvPr/>
        </p:nvSpPr>
        <p:spPr>
          <a:xfrm>
            <a:off x="598713" y="2667000"/>
            <a:ext cx="5660573" cy="4580242"/>
          </a:xfrm>
          <a:prstGeom prst="rect">
            <a:avLst/>
          </a:prstGeom>
          <a:blipFill>
            <a:blip r:embed="rId3"/>
            <a:srcRect/>
            <a:stretch>
              <a:fillRect l="-8149" t="-10657" r="-11539" b="1"/>
            </a:stretch>
          </a:blipFill>
        </p:spPr>
      </p:sp>
      <p:pic>
        <p:nvPicPr>
          <p:cNvPr id="2" name="Picture 1"/>
          <p:cNvPicPr>
            <a:picLocks noChangeAspect="1"/>
          </p:cNvPicPr>
          <p:nvPr/>
        </p:nvPicPr>
        <p:blipFill>
          <a:blip r:embed="rId4"/>
          <a:stretch>
            <a:fillRect/>
          </a:stretch>
        </p:blipFill>
        <p:spPr>
          <a:xfrm>
            <a:off x="6438899" y="1285075"/>
            <a:ext cx="3492500" cy="2540000"/>
          </a:xfrm>
          <a:prstGeom prst="rect">
            <a:avLst/>
          </a:prstGeom>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1000"/>
                                        <p:tgtEl>
                                          <p:spTgt spid="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Barn Owl</a:t>
            </a:r>
            <a:endParaRPr lang="en-US" dirty="0"/>
          </a:p>
        </p:txBody>
      </p:sp>
      <p:pic>
        <p:nvPicPr>
          <p:cNvPr id="4" name="Picture 3"/>
          <p:cNvPicPr>
            <a:picLocks noChangeAspect="1"/>
          </p:cNvPicPr>
          <p:nvPr/>
        </p:nvPicPr>
        <p:blipFill>
          <a:blip r:embed="rId2"/>
          <a:stretch>
            <a:fillRect/>
          </a:stretch>
        </p:blipFill>
        <p:spPr>
          <a:xfrm>
            <a:off x="0" y="3229429"/>
            <a:ext cx="5397500" cy="4064000"/>
          </a:xfrm>
          <a:prstGeom prst="rect">
            <a:avLst/>
          </a:prstGeom>
        </p:spPr>
      </p:pic>
      <p:pic>
        <p:nvPicPr>
          <p:cNvPr id="5" name="Picture 4"/>
          <p:cNvPicPr>
            <a:picLocks noChangeAspect="1"/>
          </p:cNvPicPr>
          <p:nvPr/>
        </p:nvPicPr>
        <p:blipFill>
          <a:blip r:embed="rId3"/>
          <a:stretch>
            <a:fillRect/>
          </a:stretch>
        </p:blipFill>
        <p:spPr>
          <a:xfrm>
            <a:off x="5624286" y="616858"/>
            <a:ext cx="4526642" cy="3408295"/>
          </a:xfrm>
          <a:prstGeom prst="rect">
            <a:avLst/>
          </a:prstGeom>
        </p:spPr>
      </p:pic>
    </p:spTree>
    <p:extLst>
      <p:ext uri="{BB962C8B-B14F-4D97-AF65-F5344CB8AC3E}">
        <p14:creationId xmlns:p14="http://schemas.microsoft.com/office/powerpoint/2010/main" val="349948900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Great Horned Owl</a:t>
            </a:r>
            <a:endParaRPr lang="en-US" dirty="0"/>
          </a:p>
        </p:txBody>
      </p:sp>
      <p:pic>
        <p:nvPicPr>
          <p:cNvPr id="4" name="Picture 3"/>
          <p:cNvPicPr>
            <a:picLocks noChangeAspect="1"/>
          </p:cNvPicPr>
          <p:nvPr/>
        </p:nvPicPr>
        <p:blipFill>
          <a:blip r:embed="rId2"/>
          <a:stretch>
            <a:fillRect/>
          </a:stretch>
        </p:blipFill>
        <p:spPr>
          <a:xfrm>
            <a:off x="4333591" y="1219199"/>
            <a:ext cx="5826409" cy="4386943"/>
          </a:xfrm>
          <a:prstGeom prst="rect">
            <a:avLst/>
          </a:prstGeom>
        </p:spPr>
      </p:pic>
      <p:pic>
        <p:nvPicPr>
          <p:cNvPr id="5" name="Picture 4"/>
          <p:cNvPicPr>
            <a:picLocks noChangeAspect="1"/>
          </p:cNvPicPr>
          <p:nvPr/>
        </p:nvPicPr>
        <p:blipFill>
          <a:blip r:embed="rId3"/>
          <a:stretch>
            <a:fillRect/>
          </a:stretch>
        </p:blipFill>
        <p:spPr>
          <a:xfrm>
            <a:off x="642257" y="4553857"/>
            <a:ext cx="3492500" cy="2540000"/>
          </a:xfrm>
          <a:prstGeom prst="rect">
            <a:avLst/>
          </a:prstGeom>
        </p:spPr>
      </p:pic>
      <p:pic>
        <p:nvPicPr>
          <p:cNvPr id="6" name="Picture 5"/>
          <p:cNvPicPr>
            <a:picLocks noChangeAspect="1"/>
          </p:cNvPicPr>
          <p:nvPr/>
        </p:nvPicPr>
        <p:blipFill rotWithShape="1">
          <a:blip r:embed="rId4"/>
          <a:srcRect l="9109" t="10714" r="16606"/>
          <a:stretch/>
        </p:blipFill>
        <p:spPr>
          <a:xfrm>
            <a:off x="304800" y="1219200"/>
            <a:ext cx="3263792" cy="2953657"/>
          </a:xfrm>
          <a:prstGeom prst="rect">
            <a:avLst/>
          </a:prstGeom>
        </p:spPr>
      </p:pic>
    </p:spTree>
    <p:extLst>
      <p:ext uri="{BB962C8B-B14F-4D97-AF65-F5344CB8AC3E}">
        <p14:creationId xmlns:p14="http://schemas.microsoft.com/office/powerpoint/2010/main" val="295213180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Resident Review - Black Birds</a:t>
            </a:r>
          </a:p>
        </p:txBody>
      </p:sp>
      <p:sp>
        <p:nvSpPr>
          <p:cNvPr id="26" name="Shape 26"/>
          <p:cNvSpPr/>
          <p:nvPr/>
        </p:nvSpPr>
        <p:spPr>
          <a:xfrm>
            <a:off x="5486400" y="4257850"/>
            <a:ext cx="4538549" cy="2755975"/>
          </a:xfrm>
          <a:prstGeom prst="rect">
            <a:avLst/>
          </a:prstGeom>
          <a:blipFill>
            <a:blip r:embed="rId3"/>
            <a:stretch>
              <a:fillRect/>
            </a:stretch>
          </a:blipFill>
        </p:spPr>
      </p:sp>
      <p:sp>
        <p:nvSpPr>
          <p:cNvPr id="27" name="Shape 27"/>
          <p:cNvSpPr/>
          <p:nvPr/>
        </p:nvSpPr>
        <p:spPr>
          <a:xfrm>
            <a:off x="5283200" y="1015975"/>
            <a:ext cx="4703999" cy="2847775"/>
          </a:xfrm>
          <a:prstGeom prst="rect">
            <a:avLst/>
          </a:prstGeom>
          <a:blipFill>
            <a:blip r:embed="rId4"/>
            <a:stretch>
              <a:fillRect/>
            </a:stretch>
          </a:blipFill>
        </p:spPr>
      </p:sp>
      <p:sp>
        <p:nvSpPr>
          <p:cNvPr id="28" name="Shape 28"/>
          <p:cNvSpPr/>
          <p:nvPr/>
        </p:nvSpPr>
        <p:spPr>
          <a:xfrm>
            <a:off x="1828800" y="999550"/>
            <a:ext cx="3326124" cy="3116474"/>
          </a:xfrm>
          <a:prstGeom prst="rect">
            <a:avLst/>
          </a:prstGeom>
          <a:blipFill>
            <a:blip r:embed="rId5"/>
            <a:stretch>
              <a:fillRect/>
            </a:stretch>
          </a:blipFill>
        </p:spPr>
      </p:sp>
      <p:sp>
        <p:nvSpPr>
          <p:cNvPr id="29" name="Shape 29"/>
          <p:cNvSpPr/>
          <p:nvPr/>
        </p:nvSpPr>
        <p:spPr>
          <a:xfrm>
            <a:off x="1219200" y="4063975"/>
            <a:ext cx="3396700" cy="3030175"/>
          </a:xfrm>
          <a:prstGeom prst="rect">
            <a:avLst/>
          </a:prstGeom>
          <a:blipFill>
            <a:blip r:embed="rId6"/>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Resident Review - Blue Birds</a:t>
            </a:r>
          </a:p>
        </p:txBody>
      </p:sp>
      <p:sp>
        <p:nvSpPr>
          <p:cNvPr id="35" name="Shape 35"/>
          <p:cNvSpPr/>
          <p:nvPr/>
        </p:nvSpPr>
        <p:spPr>
          <a:xfrm>
            <a:off x="407425" y="1322250"/>
            <a:ext cx="3901849" cy="3718275"/>
          </a:xfrm>
          <a:prstGeom prst="rect">
            <a:avLst/>
          </a:prstGeom>
          <a:blipFill>
            <a:blip r:embed="rId3"/>
            <a:stretch>
              <a:fillRect/>
            </a:stretch>
          </a:blipFill>
        </p:spPr>
      </p:sp>
      <p:sp>
        <p:nvSpPr>
          <p:cNvPr id="36" name="Shape 36"/>
          <p:cNvSpPr/>
          <p:nvPr/>
        </p:nvSpPr>
        <p:spPr>
          <a:xfrm>
            <a:off x="5283200" y="4063975"/>
            <a:ext cx="4574500" cy="2886199"/>
          </a:xfrm>
          <a:prstGeom prst="rect">
            <a:avLst/>
          </a:prstGeom>
          <a:blipFill>
            <a:blip r:embed="rId4"/>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Resident Review - Song Birds</a:t>
            </a:r>
          </a:p>
        </p:txBody>
      </p:sp>
      <p:sp>
        <p:nvSpPr>
          <p:cNvPr id="42" name="Shape 42"/>
          <p:cNvSpPr/>
          <p:nvPr/>
        </p:nvSpPr>
        <p:spPr>
          <a:xfrm>
            <a:off x="2133600" y="1015975"/>
            <a:ext cx="3540774" cy="2798674"/>
          </a:xfrm>
          <a:prstGeom prst="rect">
            <a:avLst/>
          </a:prstGeom>
          <a:blipFill>
            <a:blip r:embed="rId3"/>
            <a:stretch>
              <a:fillRect/>
            </a:stretch>
          </a:blipFill>
        </p:spPr>
      </p:sp>
      <p:sp>
        <p:nvSpPr>
          <p:cNvPr id="43" name="Shape 43"/>
          <p:cNvSpPr/>
          <p:nvPr/>
        </p:nvSpPr>
        <p:spPr>
          <a:xfrm>
            <a:off x="5994400" y="914400"/>
            <a:ext cx="4164849" cy="3257499"/>
          </a:xfrm>
          <a:prstGeom prst="rect">
            <a:avLst/>
          </a:prstGeom>
          <a:blipFill>
            <a:blip r:embed="rId4"/>
            <a:stretch>
              <a:fillRect/>
            </a:stretch>
          </a:blipFill>
        </p:spPr>
      </p:sp>
      <p:sp>
        <p:nvSpPr>
          <p:cNvPr id="44" name="Shape 44"/>
          <p:cNvSpPr/>
          <p:nvPr/>
        </p:nvSpPr>
        <p:spPr>
          <a:xfrm>
            <a:off x="5791200" y="4165600"/>
            <a:ext cx="4486649" cy="3256024"/>
          </a:xfrm>
          <a:prstGeom prst="rect">
            <a:avLst/>
          </a:prstGeom>
          <a:blipFill>
            <a:blip r:embed="rId5"/>
            <a:stretch>
              <a:fillRect/>
            </a:stretch>
          </a:blipFill>
        </p:spPr>
      </p:sp>
      <p:sp>
        <p:nvSpPr>
          <p:cNvPr id="45" name="Shape 45"/>
          <p:cNvSpPr/>
          <p:nvPr/>
        </p:nvSpPr>
        <p:spPr>
          <a:xfrm>
            <a:off x="203200" y="3352800"/>
            <a:ext cx="3184174" cy="3716775"/>
          </a:xfrm>
          <a:prstGeom prst="rect">
            <a:avLst/>
          </a:prstGeom>
          <a:blipFill>
            <a:blip r:embed="rId6"/>
            <a:stretch>
              <a:fillRect/>
            </a:stretch>
          </a:blipFill>
        </p:spPr>
      </p:sp>
      <p:sp>
        <p:nvSpPr>
          <p:cNvPr id="46" name="Shape 46"/>
          <p:cNvSpPr/>
          <p:nvPr/>
        </p:nvSpPr>
        <p:spPr>
          <a:xfrm>
            <a:off x="2959375" y="3842450"/>
            <a:ext cx="3646199" cy="2644349"/>
          </a:xfrm>
          <a:prstGeom prst="rect">
            <a:avLst/>
          </a:prstGeom>
          <a:blipFill>
            <a:blip r:embed="rId7"/>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Residents to know - Other</a:t>
            </a:r>
          </a:p>
        </p:txBody>
      </p:sp>
      <p:sp>
        <p:nvSpPr>
          <p:cNvPr id="52" name="Shape 52"/>
          <p:cNvSpPr/>
          <p:nvPr/>
        </p:nvSpPr>
        <p:spPr>
          <a:xfrm>
            <a:off x="101600" y="1219200"/>
            <a:ext cx="2711425" cy="4210799"/>
          </a:xfrm>
          <a:prstGeom prst="rect">
            <a:avLst/>
          </a:prstGeom>
          <a:blipFill>
            <a:blip r:embed="rId3"/>
            <a:stretch>
              <a:fillRect/>
            </a:stretch>
          </a:blipFill>
        </p:spPr>
      </p:sp>
      <p:sp>
        <p:nvSpPr>
          <p:cNvPr id="53" name="Shape 53"/>
          <p:cNvSpPr/>
          <p:nvPr/>
        </p:nvSpPr>
        <p:spPr>
          <a:xfrm>
            <a:off x="0" y="5181600"/>
            <a:ext cx="4880875" cy="2847450"/>
          </a:xfrm>
          <a:prstGeom prst="rect">
            <a:avLst/>
          </a:prstGeom>
          <a:blipFill>
            <a:blip r:embed="rId4"/>
            <a:stretch>
              <a:fillRect/>
            </a:stretch>
          </a:blipFill>
        </p:spPr>
      </p:sp>
      <p:sp>
        <p:nvSpPr>
          <p:cNvPr id="54" name="Shape 54"/>
          <p:cNvSpPr/>
          <p:nvPr/>
        </p:nvSpPr>
        <p:spPr>
          <a:xfrm>
            <a:off x="7721600" y="4267200"/>
            <a:ext cx="2349249" cy="3244025"/>
          </a:xfrm>
          <a:prstGeom prst="rect">
            <a:avLst/>
          </a:prstGeom>
          <a:blipFill>
            <a:blip r:embed="rId5"/>
            <a:stretch>
              <a:fillRect/>
            </a:stretch>
          </a:blipFill>
        </p:spPr>
      </p:sp>
      <p:sp>
        <p:nvSpPr>
          <p:cNvPr id="55" name="Shape 55"/>
          <p:cNvSpPr/>
          <p:nvPr/>
        </p:nvSpPr>
        <p:spPr>
          <a:xfrm>
            <a:off x="6400800" y="895700"/>
            <a:ext cx="3528799" cy="3200650"/>
          </a:xfrm>
          <a:prstGeom prst="rect">
            <a:avLst/>
          </a:prstGeom>
          <a:blipFill>
            <a:blip r:embed="rId6"/>
            <a:stretch>
              <a:fillRect/>
            </a:stretch>
          </a:blipFill>
        </p:spPr>
      </p:sp>
      <p:sp>
        <p:nvSpPr>
          <p:cNvPr id="56" name="Shape 56"/>
          <p:cNvSpPr/>
          <p:nvPr/>
        </p:nvSpPr>
        <p:spPr>
          <a:xfrm>
            <a:off x="3149600" y="3048000"/>
            <a:ext cx="3763125" cy="2979724"/>
          </a:xfrm>
          <a:prstGeom prst="rect">
            <a:avLst/>
          </a:prstGeom>
          <a:blipFill>
            <a:blip r:embed="rId7"/>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Red-Winged Blackbird</a:t>
            </a:r>
            <a:endParaRPr lang="en-US" dirty="0"/>
          </a:p>
        </p:txBody>
      </p:sp>
      <p:pic>
        <p:nvPicPr>
          <p:cNvPr id="4" name="Picture 3"/>
          <p:cNvPicPr>
            <a:picLocks noChangeAspect="1"/>
          </p:cNvPicPr>
          <p:nvPr/>
        </p:nvPicPr>
        <p:blipFill>
          <a:blip r:embed="rId3"/>
          <a:stretch>
            <a:fillRect/>
          </a:stretch>
        </p:blipFill>
        <p:spPr>
          <a:xfrm>
            <a:off x="304800" y="5507219"/>
            <a:ext cx="1460500" cy="1714500"/>
          </a:xfrm>
          <a:prstGeom prst="rect">
            <a:avLst/>
          </a:prstGeom>
        </p:spPr>
      </p:pic>
      <p:pic>
        <p:nvPicPr>
          <p:cNvPr id="5" name="Picture 4"/>
          <p:cNvPicPr>
            <a:picLocks noChangeAspect="1"/>
          </p:cNvPicPr>
          <p:nvPr/>
        </p:nvPicPr>
        <p:blipFill rotWithShape="1">
          <a:blip r:embed="rId4"/>
          <a:srcRect r="14411" b="10547"/>
          <a:stretch/>
        </p:blipFill>
        <p:spPr>
          <a:xfrm>
            <a:off x="626881" y="1219200"/>
            <a:ext cx="4619676" cy="4089816"/>
          </a:xfrm>
          <a:prstGeom prst="rect">
            <a:avLst/>
          </a:prstGeom>
        </p:spPr>
      </p:pic>
      <p:pic>
        <p:nvPicPr>
          <p:cNvPr id="6" name="Picture 5"/>
          <p:cNvPicPr>
            <a:picLocks noChangeAspect="1"/>
          </p:cNvPicPr>
          <p:nvPr/>
        </p:nvPicPr>
        <p:blipFill>
          <a:blip r:embed="rId5"/>
          <a:stretch>
            <a:fillRect/>
          </a:stretch>
        </p:blipFill>
        <p:spPr>
          <a:xfrm>
            <a:off x="7070144" y="1219200"/>
            <a:ext cx="3089856" cy="3002613"/>
          </a:xfrm>
          <a:prstGeom prst="rect">
            <a:avLst/>
          </a:prstGeom>
        </p:spPr>
      </p:pic>
    </p:spTree>
    <p:extLst>
      <p:ext uri="{BB962C8B-B14F-4D97-AF65-F5344CB8AC3E}">
        <p14:creationId xmlns:p14="http://schemas.microsoft.com/office/powerpoint/2010/main" val="161192103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Varied Thrush</a:t>
            </a:r>
          </a:p>
        </p:txBody>
      </p:sp>
      <p:sp>
        <p:nvSpPr>
          <p:cNvPr id="62" name="Shape 62"/>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a:lnSpc>
                <a:spcPct val="100000"/>
              </a:lnSpc>
              <a:buNone/>
            </a:pPr>
            <a:r>
              <a:rPr lang="en-US" sz="2666">
                <a:solidFill>
                  <a:srgbClr val="333333"/>
                </a:solidFill>
                <a:latin typeface="Georgia"/>
                <a:ea typeface="Georgia"/>
                <a:cs typeface="Georgia"/>
                <a:sym typeface="Georgia"/>
              </a:rPr>
              <a:t> </a:t>
            </a:r>
          </a:p>
        </p:txBody>
      </p:sp>
      <p:sp>
        <p:nvSpPr>
          <p:cNvPr id="63" name="Shape 63"/>
          <p:cNvSpPr/>
          <p:nvPr/>
        </p:nvSpPr>
        <p:spPr>
          <a:xfrm>
            <a:off x="1828800" y="1511300"/>
            <a:ext cx="6502400" cy="4597374"/>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xEl>
                                              <p:pRg st="0" end="0"/>
                                            </p:txEl>
                                          </p:spTgt>
                                        </p:tgtEl>
                                        <p:attrNameLst>
                                          <p:attrName>style.visibility</p:attrName>
                                        </p:attrNameLst>
                                      </p:cBhvr>
                                      <p:to>
                                        <p:strVal val="visible"/>
                                      </p:to>
                                    </p:set>
                                    <p:animEffect transition="in" filter="fade">
                                      <p:cBhvr>
                                        <p:cTn id="7" dur="1000"/>
                                        <p:tgtEl>
                                          <p:spTgt spid="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Killdeer</a:t>
            </a:r>
          </a:p>
        </p:txBody>
      </p:sp>
      <p:sp>
        <p:nvSpPr>
          <p:cNvPr id="69" name="Shape 69"/>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a:lnSpc>
                <a:spcPct val="100000"/>
              </a:lnSpc>
              <a:buNone/>
            </a:pPr>
            <a:r>
              <a:rPr lang="en-US" sz="2666">
                <a:solidFill>
                  <a:srgbClr val="333333"/>
                </a:solidFill>
                <a:latin typeface="Georgia"/>
                <a:ea typeface="Georgia"/>
                <a:cs typeface="Georgia"/>
                <a:sym typeface="Georgia"/>
              </a:rPr>
              <a:t> </a:t>
            </a:r>
          </a:p>
        </p:txBody>
      </p:sp>
      <p:sp>
        <p:nvSpPr>
          <p:cNvPr id="70" name="Shape 70"/>
          <p:cNvSpPr/>
          <p:nvPr/>
        </p:nvSpPr>
        <p:spPr>
          <a:xfrm>
            <a:off x="2000250" y="1473200"/>
            <a:ext cx="6159500" cy="4673575"/>
          </a:xfrm>
          <a:prstGeom prst="rect">
            <a:avLst/>
          </a:prstGeom>
          <a:blipFill>
            <a:blip r:embed="rId3"/>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Effect transition="in" filter="fade">
                                      <p:cBhvr>
                                        <p:cTn id="7" dur="1000"/>
                                        <p:tgtEl>
                                          <p:spTgt spid="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304800" y="304800"/>
            <a:ext cx="9626599" cy="990599"/>
          </a:xfrm>
          <a:prstGeom prst="rect">
            <a:avLst/>
          </a:prstGeom>
        </p:spPr>
        <p:txBody>
          <a:bodyPr lIns="38100" tIns="38100" rIns="38100" bIns="38100" anchor="t" anchorCtr="0">
            <a:noAutofit/>
          </a:bodyPr>
          <a:lstStyle/>
          <a:p>
            <a:pPr rtl="0">
              <a:lnSpc>
                <a:spcPct val="100000"/>
              </a:lnSpc>
              <a:buNone/>
            </a:pPr>
            <a:r>
              <a:rPr lang="en-US" sz="4266" cap="small">
                <a:solidFill>
                  <a:srgbClr val="FFFFFF"/>
                </a:solidFill>
                <a:latin typeface="Georgia"/>
                <a:ea typeface="Georgia"/>
                <a:cs typeface="Georgia"/>
                <a:sym typeface="Georgia"/>
              </a:rPr>
              <a:t>Barn Swallow</a:t>
            </a:r>
          </a:p>
        </p:txBody>
      </p:sp>
      <p:sp>
        <p:nvSpPr>
          <p:cNvPr id="76" name="Shape 76"/>
          <p:cNvSpPr txBox="1">
            <a:spLocks noGrp="1"/>
          </p:cNvSpPr>
          <p:nvPr>
            <p:ph type="body" idx="1"/>
          </p:nvPr>
        </p:nvSpPr>
        <p:spPr>
          <a:xfrm>
            <a:off x="304800" y="1828800"/>
            <a:ext cx="9626599" cy="5562600"/>
          </a:xfrm>
          <a:prstGeom prst="rect">
            <a:avLst/>
          </a:prstGeom>
        </p:spPr>
        <p:txBody>
          <a:bodyPr lIns="38100" tIns="38100" rIns="38100" bIns="38100" anchor="t" anchorCtr="0">
            <a:noAutofit/>
          </a:bodyPr>
          <a:lstStyle/>
          <a:p>
            <a:pPr>
              <a:lnSpc>
                <a:spcPct val="100000"/>
              </a:lnSpc>
              <a:buNone/>
            </a:pPr>
            <a:r>
              <a:rPr lang="en-US" sz="2666">
                <a:solidFill>
                  <a:srgbClr val="333333"/>
                </a:solidFill>
                <a:latin typeface="Georgia"/>
                <a:ea typeface="Georgia"/>
                <a:cs typeface="Georgia"/>
                <a:sym typeface="Georgia"/>
              </a:rPr>
              <a:t> </a:t>
            </a:r>
          </a:p>
        </p:txBody>
      </p:sp>
      <p:sp>
        <p:nvSpPr>
          <p:cNvPr id="77" name="Shape 77"/>
          <p:cNvSpPr/>
          <p:nvPr/>
        </p:nvSpPr>
        <p:spPr>
          <a:xfrm>
            <a:off x="5293650" y="3760925"/>
            <a:ext cx="4807350" cy="3120724"/>
          </a:xfrm>
          <a:prstGeom prst="rect">
            <a:avLst/>
          </a:prstGeom>
          <a:blipFill>
            <a:blip r:embed="rId3"/>
            <a:stretch>
              <a:fillRect/>
            </a:stretch>
          </a:blipFill>
        </p:spPr>
      </p:sp>
      <p:sp>
        <p:nvSpPr>
          <p:cNvPr id="78" name="Shape 78"/>
          <p:cNvSpPr/>
          <p:nvPr/>
        </p:nvSpPr>
        <p:spPr>
          <a:xfrm>
            <a:off x="608150" y="1211025"/>
            <a:ext cx="3996900" cy="3709199"/>
          </a:xfrm>
          <a:prstGeom prst="rect">
            <a:avLst/>
          </a:prstGeom>
          <a:blipFill>
            <a:blip r:embed="rId4"/>
            <a:stretch>
              <a:fillRect/>
            </a:stretch>
          </a:blipFill>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xEl>
                                              <p:pRg st="0" end="0"/>
                                            </p:txEl>
                                          </p:spTgt>
                                        </p:tgtEl>
                                        <p:attrNameLst>
                                          <p:attrName>style.visibility</p:attrName>
                                        </p:attrNameLst>
                                      </p:cBhvr>
                                      <p:to>
                                        <p:strVal val="visible"/>
                                      </p:to>
                                    </p:set>
                                    <p:animEffect transition="in" filter="fade">
                                      <p:cBhvr>
                                        <p:cTn id="7" dur="1000"/>
                                        <p:tgtEl>
                                          <p:spTgt spid="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a:themeElements>
    <a:clrScheme name="rustic">
      <a:dk1>
        <a:srgbClr val="000000"/>
      </a:dk1>
      <a:lt1>
        <a:srgbClr val="FFFFFF"/>
      </a:lt1>
      <a:dk2>
        <a:srgbClr val="073763"/>
      </a:dk2>
      <a:lt2>
        <a:srgbClr val="CFE2F3"/>
      </a:lt2>
      <a:accent1>
        <a:srgbClr val="404040"/>
      </a:accent1>
      <a:accent2>
        <a:srgbClr val="808080"/>
      </a:accent2>
      <a:accent3>
        <a:srgbClr val="C0C0C0"/>
      </a:accent3>
      <a:accent4>
        <a:srgbClr val="396187"/>
      </a:accent4>
      <a:accent5>
        <a:srgbClr val="6B8CAB"/>
      </a:accent5>
      <a:accent6>
        <a:srgbClr val="9DB7CF"/>
      </a:accent6>
      <a:hlink>
        <a:srgbClr val="0000EE"/>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763</TotalTime>
  <Words>603</Words>
  <Application>Microsoft Macintosh PowerPoint</Application>
  <PresentationFormat>Custom</PresentationFormat>
  <Paragraphs>44</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
      <vt:lpstr>Feeder Birds to Know</vt:lpstr>
      <vt:lpstr>Resident Review - Black Birds</vt:lpstr>
      <vt:lpstr>Resident Review - Blue Birds</vt:lpstr>
      <vt:lpstr>Resident Review - Song Birds</vt:lpstr>
      <vt:lpstr>Residents to know - Other</vt:lpstr>
      <vt:lpstr>Red-Winged Blackbird</vt:lpstr>
      <vt:lpstr>Varied Thrush</vt:lpstr>
      <vt:lpstr>Killdeer</vt:lpstr>
      <vt:lpstr>Barn Swallow</vt:lpstr>
      <vt:lpstr>Tree Swallow</vt:lpstr>
      <vt:lpstr>Golden Crowned Kinglet</vt:lpstr>
      <vt:lpstr>Anna's Hummingbird</vt:lpstr>
      <vt:lpstr>Rofous Hummingbird</vt:lpstr>
      <vt:lpstr>Townsends Warbler</vt:lpstr>
      <vt:lpstr>Pine Siskin</vt:lpstr>
      <vt:lpstr>Barn Owl</vt:lpstr>
      <vt:lpstr>Great Horned Owl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Feeder Birds to Know</dc:title>
  <cp:lastModifiedBy>Tech Tigard-Tualatin</cp:lastModifiedBy>
  <cp:revision>5</cp:revision>
  <dcterms:modified xsi:type="dcterms:W3CDTF">2013-03-11T16:01:46Z</dcterms:modified>
</cp:coreProperties>
</file>